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4" r:id="rId2"/>
    <p:sldMasterId id="2147483994" r:id="rId3"/>
    <p:sldMasterId id="2147484004" r:id="rId4"/>
  </p:sldMasterIdLst>
  <p:notesMasterIdLst>
    <p:notesMasterId r:id="rId41"/>
  </p:notesMasterIdLst>
  <p:sldIdLst>
    <p:sldId id="256" r:id="rId5"/>
    <p:sldId id="257" r:id="rId6"/>
    <p:sldId id="258" r:id="rId7"/>
    <p:sldId id="287" r:id="rId8"/>
    <p:sldId id="288" r:id="rId9"/>
    <p:sldId id="289" r:id="rId10"/>
    <p:sldId id="259" r:id="rId11"/>
    <p:sldId id="260" r:id="rId12"/>
    <p:sldId id="263" r:id="rId13"/>
    <p:sldId id="290" r:id="rId14"/>
    <p:sldId id="291" r:id="rId15"/>
    <p:sldId id="292" r:id="rId16"/>
    <p:sldId id="265" r:id="rId17"/>
    <p:sldId id="266" r:id="rId18"/>
    <p:sldId id="293" r:id="rId19"/>
    <p:sldId id="267" r:id="rId20"/>
    <p:sldId id="268" r:id="rId21"/>
    <p:sldId id="295" r:id="rId22"/>
    <p:sldId id="269" r:id="rId23"/>
    <p:sldId id="270" r:id="rId24"/>
    <p:sldId id="262" r:id="rId25"/>
    <p:sldId id="273" r:id="rId26"/>
    <p:sldId id="274" r:id="rId27"/>
    <p:sldId id="275" r:id="rId28"/>
    <p:sldId id="276" r:id="rId29"/>
    <p:sldId id="277" r:id="rId30"/>
    <p:sldId id="278" r:id="rId31"/>
    <p:sldId id="279" r:id="rId32"/>
    <p:sldId id="280" r:id="rId33"/>
    <p:sldId id="271" r:id="rId34"/>
    <p:sldId id="281" r:id="rId35"/>
    <p:sldId id="282" r:id="rId36"/>
    <p:sldId id="283" r:id="rId37"/>
    <p:sldId id="284" r:id="rId38"/>
    <p:sldId id="285" r:id="rId39"/>
    <p:sldId id="272"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76377" autoAdjust="0"/>
  </p:normalViewPr>
  <p:slideViewPr>
    <p:cSldViewPr>
      <p:cViewPr>
        <p:scale>
          <a:sx n="60" d="100"/>
          <a:sy n="60" d="100"/>
        </p:scale>
        <p:origin x="-1512"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61DC9-991E-4988-8017-926897F468C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F111274E-6720-4853-AE74-FD34641D5781}">
      <dgm:prSet phldrT="[Text]"/>
      <dgm:spPr/>
      <dgm:t>
        <a:bodyPr/>
        <a:lstStyle/>
        <a:p>
          <a:r>
            <a:rPr lang="en-US" dirty="0" smtClean="0"/>
            <a:t>Documentation</a:t>
          </a:r>
          <a:endParaRPr lang="en-US" dirty="0"/>
        </a:p>
      </dgm:t>
    </dgm:pt>
    <dgm:pt modelId="{2DCA2B03-728C-4E08-A11F-9DD3B1600C2A}" type="parTrans" cxnId="{3023FDCE-8AE2-4DED-B56A-7D02D013996E}">
      <dgm:prSet/>
      <dgm:spPr/>
      <dgm:t>
        <a:bodyPr/>
        <a:lstStyle/>
        <a:p>
          <a:endParaRPr lang="en-US"/>
        </a:p>
      </dgm:t>
    </dgm:pt>
    <dgm:pt modelId="{22DF288C-5451-4B4C-8D06-2F810AA0DC5A}" type="sibTrans" cxnId="{3023FDCE-8AE2-4DED-B56A-7D02D013996E}">
      <dgm:prSet/>
      <dgm:spPr/>
      <dgm:t>
        <a:bodyPr/>
        <a:lstStyle/>
        <a:p>
          <a:endParaRPr lang="en-US"/>
        </a:p>
      </dgm:t>
    </dgm:pt>
    <dgm:pt modelId="{FC6DC32F-E6F1-4676-822E-394943DB9442}">
      <dgm:prSet phldrT="[Text]"/>
      <dgm:spPr/>
      <dgm:t>
        <a:bodyPr/>
        <a:lstStyle/>
        <a:p>
          <a:r>
            <a:rPr lang="en-US" dirty="0" smtClean="0"/>
            <a:t>Communication Tool</a:t>
          </a:r>
          <a:endParaRPr lang="en-US" dirty="0"/>
        </a:p>
      </dgm:t>
    </dgm:pt>
    <dgm:pt modelId="{82252064-BE9F-4DC1-8C59-E44A8EFFE3D4}" type="parTrans" cxnId="{C6BAA8FE-36F3-4EB5-B78F-5279EF2EBB45}">
      <dgm:prSet/>
      <dgm:spPr/>
      <dgm:t>
        <a:bodyPr/>
        <a:lstStyle/>
        <a:p>
          <a:endParaRPr lang="en-US"/>
        </a:p>
      </dgm:t>
    </dgm:pt>
    <dgm:pt modelId="{E04FFDBE-69A0-493E-A119-1854B406077C}" type="sibTrans" cxnId="{C6BAA8FE-36F3-4EB5-B78F-5279EF2EBB45}">
      <dgm:prSet/>
      <dgm:spPr/>
      <dgm:t>
        <a:bodyPr/>
        <a:lstStyle/>
        <a:p>
          <a:endParaRPr lang="en-US"/>
        </a:p>
      </dgm:t>
    </dgm:pt>
    <dgm:pt modelId="{BD9CCE31-36A0-4C70-A899-000358BFB76A}">
      <dgm:prSet phldrT="[Text]"/>
      <dgm:spPr/>
      <dgm:t>
        <a:bodyPr/>
        <a:lstStyle/>
        <a:p>
          <a:r>
            <a:rPr lang="en-US" dirty="0" smtClean="0"/>
            <a:t>Purposeful Learning Experience</a:t>
          </a:r>
          <a:endParaRPr lang="en-US" dirty="0"/>
        </a:p>
      </dgm:t>
    </dgm:pt>
    <dgm:pt modelId="{FAFFA955-57EE-4954-9CE7-34B37712343E}" type="parTrans" cxnId="{ED66FE5C-807C-4978-9E03-73B7EF212C06}">
      <dgm:prSet/>
      <dgm:spPr/>
      <dgm:t>
        <a:bodyPr/>
        <a:lstStyle/>
        <a:p>
          <a:endParaRPr lang="en-US"/>
        </a:p>
      </dgm:t>
    </dgm:pt>
    <dgm:pt modelId="{72CE16FF-4D38-4E19-96C5-00A25C0B3E04}" type="sibTrans" cxnId="{ED66FE5C-807C-4978-9E03-73B7EF212C06}">
      <dgm:prSet/>
      <dgm:spPr/>
      <dgm:t>
        <a:bodyPr/>
        <a:lstStyle/>
        <a:p>
          <a:endParaRPr lang="en-US"/>
        </a:p>
      </dgm:t>
    </dgm:pt>
    <dgm:pt modelId="{5E189FEF-8704-4749-A6E5-633C88349ECC}" type="pres">
      <dgm:prSet presAssocID="{A2861DC9-991E-4988-8017-926897F468C4}" presName="Name0" presStyleCnt="0">
        <dgm:presLayoutVars>
          <dgm:chMax val="7"/>
          <dgm:chPref val="7"/>
          <dgm:dir/>
        </dgm:presLayoutVars>
      </dgm:prSet>
      <dgm:spPr/>
      <dgm:t>
        <a:bodyPr/>
        <a:lstStyle/>
        <a:p>
          <a:endParaRPr lang="en-US"/>
        </a:p>
      </dgm:t>
    </dgm:pt>
    <dgm:pt modelId="{F78E139F-953E-44DC-8F7F-B6E94B49745E}" type="pres">
      <dgm:prSet presAssocID="{A2861DC9-991E-4988-8017-926897F468C4}" presName="Name1" presStyleCnt="0"/>
      <dgm:spPr/>
    </dgm:pt>
    <dgm:pt modelId="{843F2EBA-1969-44A3-9BA8-BED3FDF4E88B}" type="pres">
      <dgm:prSet presAssocID="{A2861DC9-991E-4988-8017-926897F468C4}" presName="cycle" presStyleCnt="0"/>
      <dgm:spPr/>
    </dgm:pt>
    <dgm:pt modelId="{ECD6B7C2-7AD4-41EF-AA4D-0A9E623595E1}" type="pres">
      <dgm:prSet presAssocID="{A2861DC9-991E-4988-8017-926897F468C4}" presName="srcNode" presStyleLbl="node1" presStyleIdx="0" presStyleCnt="3"/>
      <dgm:spPr/>
    </dgm:pt>
    <dgm:pt modelId="{83979548-79DF-42D5-9932-FBF21B9F93A7}" type="pres">
      <dgm:prSet presAssocID="{A2861DC9-991E-4988-8017-926897F468C4}" presName="conn" presStyleLbl="parChTrans1D2" presStyleIdx="0" presStyleCnt="1"/>
      <dgm:spPr/>
      <dgm:t>
        <a:bodyPr/>
        <a:lstStyle/>
        <a:p>
          <a:endParaRPr lang="en-US"/>
        </a:p>
      </dgm:t>
    </dgm:pt>
    <dgm:pt modelId="{6ED291AC-90EE-4DFD-AF49-F98E58701994}" type="pres">
      <dgm:prSet presAssocID="{A2861DC9-991E-4988-8017-926897F468C4}" presName="extraNode" presStyleLbl="node1" presStyleIdx="0" presStyleCnt="3"/>
      <dgm:spPr/>
    </dgm:pt>
    <dgm:pt modelId="{6A6AF5C8-CC2B-4D8F-A817-2B7A23C09A1F}" type="pres">
      <dgm:prSet presAssocID="{A2861DC9-991E-4988-8017-926897F468C4}" presName="dstNode" presStyleLbl="node1" presStyleIdx="0" presStyleCnt="3"/>
      <dgm:spPr/>
    </dgm:pt>
    <dgm:pt modelId="{FF8C0C65-0494-4B1C-8B6C-F950CA8A1B52}" type="pres">
      <dgm:prSet presAssocID="{F111274E-6720-4853-AE74-FD34641D5781}" presName="text_1" presStyleLbl="node1" presStyleIdx="0" presStyleCnt="3">
        <dgm:presLayoutVars>
          <dgm:bulletEnabled val="1"/>
        </dgm:presLayoutVars>
      </dgm:prSet>
      <dgm:spPr/>
      <dgm:t>
        <a:bodyPr/>
        <a:lstStyle/>
        <a:p>
          <a:endParaRPr lang="en-US"/>
        </a:p>
      </dgm:t>
    </dgm:pt>
    <dgm:pt modelId="{8A6F7A32-9BF1-4FE0-AB23-891CE02C03A8}" type="pres">
      <dgm:prSet presAssocID="{F111274E-6720-4853-AE74-FD34641D5781}" presName="accent_1" presStyleCnt="0"/>
      <dgm:spPr/>
    </dgm:pt>
    <dgm:pt modelId="{334638B9-43DA-4BCB-8789-F1653B5FF488}" type="pres">
      <dgm:prSet presAssocID="{F111274E-6720-4853-AE74-FD34641D5781}" presName="accentRepeatNode" presStyleLbl="solidFgAcc1" presStyleIdx="0" presStyleCnt="3"/>
      <dgm:spPr/>
    </dgm:pt>
    <dgm:pt modelId="{B47D257A-6760-4D5F-A3A6-65DE314F6C81}" type="pres">
      <dgm:prSet presAssocID="{FC6DC32F-E6F1-4676-822E-394943DB9442}" presName="text_2" presStyleLbl="node1" presStyleIdx="1" presStyleCnt="3">
        <dgm:presLayoutVars>
          <dgm:bulletEnabled val="1"/>
        </dgm:presLayoutVars>
      </dgm:prSet>
      <dgm:spPr/>
      <dgm:t>
        <a:bodyPr/>
        <a:lstStyle/>
        <a:p>
          <a:endParaRPr lang="en-US"/>
        </a:p>
      </dgm:t>
    </dgm:pt>
    <dgm:pt modelId="{BB54E13F-62B8-41C5-BE35-BC26DBF56914}" type="pres">
      <dgm:prSet presAssocID="{FC6DC32F-E6F1-4676-822E-394943DB9442}" presName="accent_2" presStyleCnt="0"/>
      <dgm:spPr/>
    </dgm:pt>
    <dgm:pt modelId="{261DA372-548B-474A-B437-9486329EA5FB}" type="pres">
      <dgm:prSet presAssocID="{FC6DC32F-E6F1-4676-822E-394943DB9442}" presName="accentRepeatNode" presStyleLbl="solidFgAcc1" presStyleIdx="1" presStyleCnt="3"/>
      <dgm:spPr/>
    </dgm:pt>
    <dgm:pt modelId="{D23BAD35-9967-4DBD-BAC1-B540C29A6934}" type="pres">
      <dgm:prSet presAssocID="{BD9CCE31-36A0-4C70-A899-000358BFB76A}" presName="text_3" presStyleLbl="node1" presStyleIdx="2" presStyleCnt="3">
        <dgm:presLayoutVars>
          <dgm:bulletEnabled val="1"/>
        </dgm:presLayoutVars>
      </dgm:prSet>
      <dgm:spPr/>
      <dgm:t>
        <a:bodyPr/>
        <a:lstStyle/>
        <a:p>
          <a:endParaRPr lang="en-US"/>
        </a:p>
      </dgm:t>
    </dgm:pt>
    <dgm:pt modelId="{1A6E791B-F1D5-4163-B5A0-02A59B0E8827}" type="pres">
      <dgm:prSet presAssocID="{BD9CCE31-36A0-4C70-A899-000358BFB76A}" presName="accent_3" presStyleCnt="0"/>
      <dgm:spPr/>
    </dgm:pt>
    <dgm:pt modelId="{B13C760A-F900-4017-8890-C4D86FB68EF5}" type="pres">
      <dgm:prSet presAssocID="{BD9CCE31-36A0-4C70-A899-000358BFB76A}" presName="accentRepeatNode" presStyleLbl="solidFgAcc1" presStyleIdx="2" presStyleCnt="3"/>
      <dgm:spPr/>
    </dgm:pt>
  </dgm:ptLst>
  <dgm:cxnLst>
    <dgm:cxn modelId="{025C24A0-F56B-4409-906D-2CDC2EC7DB45}" type="presOf" srcId="{BD9CCE31-36A0-4C70-A899-000358BFB76A}" destId="{D23BAD35-9967-4DBD-BAC1-B540C29A6934}" srcOrd="0" destOrd="0" presId="urn:microsoft.com/office/officeart/2008/layout/VerticalCurvedList"/>
    <dgm:cxn modelId="{FFE94D51-582C-4762-8ECC-F12A889133B5}" type="presOf" srcId="{F111274E-6720-4853-AE74-FD34641D5781}" destId="{FF8C0C65-0494-4B1C-8B6C-F950CA8A1B52}" srcOrd="0" destOrd="0" presId="urn:microsoft.com/office/officeart/2008/layout/VerticalCurvedList"/>
    <dgm:cxn modelId="{C6BAA8FE-36F3-4EB5-B78F-5279EF2EBB45}" srcId="{A2861DC9-991E-4988-8017-926897F468C4}" destId="{FC6DC32F-E6F1-4676-822E-394943DB9442}" srcOrd="1" destOrd="0" parTransId="{82252064-BE9F-4DC1-8C59-E44A8EFFE3D4}" sibTransId="{E04FFDBE-69A0-493E-A119-1854B406077C}"/>
    <dgm:cxn modelId="{3023FDCE-8AE2-4DED-B56A-7D02D013996E}" srcId="{A2861DC9-991E-4988-8017-926897F468C4}" destId="{F111274E-6720-4853-AE74-FD34641D5781}" srcOrd="0" destOrd="0" parTransId="{2DCA2B03-728C-4E08-A11F-9DD3B1600C2A}" sibTransId="{22DF288C-5451-4B4C-8D06-2F810AA0DC5A}"/>
    <dgm:cxn modelId="{AF16AC33-9954-4A0D-8CE7-2D3861812BCE}" type="presOf" srcId="{A2861DC9-991E-4988-8017-926897F468C4}" destId="{5E189FEF-8704-4749-A6E5-633C88349ECC}" srcOrd="0" destOrd="0" presId="urn:microsoft.com/office/officeart/2008/layout/VerticalCurvedList"/>
    <dgm:cxn modelId="{EC364EAE-9FD3-4563-ADC5-E6DE73A2BF80}" type="presOf" srcId="{FC6DC32F-E6F1-4676-822E-394943DB9442}" destId="{B47D257A-6760-4D5F-A3A6-65DE314F6C81}" srcOrd="0" destOrd="0" presId="urn:microsoft.com/office/officeart/2008/layout/VerticalCurvedList"/>
    <dgm:cxn modelId="{ED66FE5C-807C-4978-9E03-73B7EF212C06}" srcId="{A2861DC9-991E-4988-8017-926897F468C4}" destId="{BD9CCE31-36A0-4C70-A899-000358BFB76A}" srcOrd="2" destOrd="0" parTransId="{FAFFA955-57EE-4954-9CE7-34B37712343E}" sibTransId="{72CE16FF-4D38-4E19-96C5-00A25C0B3E04}"/>
    <dgm:cxn modelId="{F2359D74-E24C-4549-821E-CD14462D6636}" type="presOf" srcId="{22DF288C-5451-4B4C-8D06-2F810AA0DC5A}" destId="{83979548-79DF-42D5-9932-FBF21B9F93A7}" srcOrd="0" destOrd="0" presId="urn:microsoft.com/office/officeart/2008/layout/VerticalCurvedList"/>
    <dgm:cxn modelId="{3C7DF206-8D54-497E-AB29-946A966B4DBA}" type="presParOf" srcId="{5E189FEF-8704-4749-A6E5-633C88349ECC}" destId="{F78E139F-953E-44DC-8F7F-B6E94B49745E}" srcOrd="0" destOrd="0" presId="urn:microsoft.com/office/officeart/2008/layout/VerticalCurvedList"/>
    <dgm:cxn modelId="{8C8D88B0-DC65-4A64-9551-5664A1FCA3D7}" type="presParOf" srcId="{F78E139F-953E-44DC-8F7F-B6E94B49745E}" destId="{843F2EBA-1969-44A3-9BA8-BED3FDF4E88B}" srcOrd="0" destOrd="0" presId="urn:microsoft.com/office/officeart/2008/layout/VerticalCurvedList"/>
    <dgm:cxn modelId="{230887F3-BB59-4757-84D9-CF29E67AFC09}" type="presParOf" srcId="{843F2EBA-1969-44A3-9BA8-BED3FDF4E88B}" destId="{ECD6B7C2-7AD4-41EF-AA4D-0A9E623595E1}" srcOrd="0" destOrd="0" presId="urn:microsoft.com/office/officeart/2008/layout/VerticalCurvedList"/>
    <dgm:cxn modelId="{27E5146D-E400-4E94-916F-B440DC224363}" type="presParOf" srcId="{843F2EBA-1969-44A3-9BA8-BED3FDF4E88B}" destId="{83979548-79DF-42D5-9932-FBF21B9F93A7}" srcOrd="1" destOrd="0" presId="urn:microsoft.com/office/officeart/2008/layout/VerticalCurvedList"/>
    <dgm:cxn modelId="{9E0AADF3-04A9-463B-ADF6-55E30BE6152D}" type="presParOf" srcId="{843F2EBA-1969-44A3-9BA8-BED3FDF4E88B}" destId="{6ED291AC-90EE-4DFD-AF49-F98E58701994}" srcOrd="2" destOrd="0" presId="urn:microsoft.com/office/officeart/2008/layout/VerticalCurvedList"/>
    <dgm:cxn modelId="{4CC651C3-B025-4DA2-A9E9-BB2EE83FF85C}" type="presParOf" srcId="{843F2EBA-1969-44A3-9BA8-BED3FDF4E88B}" destId="{6A6AF5C8-CC2B-4D8F-A817-2B7A23C09A1F}" srcOrd="3" destOrd="0" presId="urn:microsoft.com/office/officeart/2008/layout/VerticalCurvedList"/>
    <dgm:cxn modelId="{3F173366-8A33-46CD-A7D8-DC6D95D1B0CE}" type="presParOf" srcId="{F78E139F-953E-44DC-8F7F-B6E94B49745E}" destId="{FF8C0C65-0494-4B1C-8B6C-F950CA8A1B52}" srcOrd="1" destOrd="0" presId="urn:microsoft.com/office/officeart/2008/layout/VerticalCurvedList"/>
    <dgm:cxn modelId="{0E6CD565-85F0-4993-9C03-61CAD71C1134}" type="presParOf" srcId="{F78E139F-953E-44DC-8F7F-B6E94B49745E}" destId="{8A6F7A32-9BF1-4FE0-AB23-891CE02C03A8}" srcOrd="2" destOrd="0" presId="urn:microsoft.com/office/officeart/2008/layout/VerticalCurvedList"/>
    <dgm:cxn modelId="{75CCB574-DC74-43F0-A728-2A1699830D24}" type="presParOf" srcId="{8A6F7A32-9BF1-4FE0-AB23-891CE02C03A8}" destId="{334638B9-43DA-4BCB-8789-F1653B5FF488}" srcOrd="0" destOrd="0" presId="urn:microsoft.com/office/officeart/2008/layout/VerticalCurvedList"/>
    <dgm:cxn modelId="{975EA769-4F14-46F0-830C-9EC5F45DA591}" type="presParOf" srcId="{F78E139F-953E-44DC-8F7F-B6E94B49745E}" destId="{B47D257A-6760-4D5F-A3A6-65DE314F6C81}" srcOrd="3" destOrd="0" presId="urn:microsoft.com/office/officeart/2008/layout/VerticalCurvedList"/>
    <dgm:cxn modelId="{2D0253A0-1308-42A3-BF9C-F1B7CC95E3A9}" type="presParOf" srcId="{F78E139F-953E-44DC-8F7F-B6E94B49745E}" destId="{BB54E13F-62B8-41C5-BE35-BC26DBF56914}" srcOrd="4" destOrd="0" presId="urn:microsoft.com/office/officeart/2008/layout/VerticalCurvedList"/>
    <dgm:cxn modelId="{4474801C-7191-4638-9F54-BD196BADE941}" type="presParOf" srcId="{BB54E13F-62B8-41C5-BE35-BC26DBF56914}" destId="{261DA372-548B-474A-B437-9486329EA5FB}" srcOrd="0" destOrd="0" presId="urn:microsoft.com/office/officeart/2008/layout/VerticalCurvedList"/>
    <dgm:cxn modelId="{5E627FC1-6924-494C-9BCB-B5FDA7C82989}" type="presParOf" srcId="{F78E139F-953E-44DC-8F7F-B6E94B49745E}" destId="{D23BAD35-9967-4DBD-BAC1-B540C29A6934}" srcOrd="5" destOrd="0" presId="urn:microsoft.com/office/officeart/2008/layout/VerticalCurvedList"/>
    <dgm:cxn modelId="{F1AF4CA4-1F25-47FE-98CF-4D457A43850C}" type="presParOf" srcId="{F78E139F-953E-44DC-8F7F-B6E94B49745E}" destId="{1A6E791B-F1D5-4163-B5A0-02A59B0E8827}" srcOrd="6" destOrd="0" presId="urn:microsoft.com/office/officeart/2008/layout/VerticalCurvedList"/>
    <dgm:cxn modelId="{8137F692-3BA7-4D61-89D2-9666ECC33810}" type="presParOf" srcId="{1A6E791B-F1D5-4163-B5A0-02A59B0E8827}" destId="{B13C760A-F900-4017-8890-C4D86FB68EF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FC2AB-ED7E-4CF3-B469-55DCC26E6C8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6F08573-5A27-489F-9076-1388F5B0E614}">
      <dgm:prSet phldrT="[Text]"/>
      <dgm:spPr/>
      <dgm:t>
        <a:bodyPr/>
        <a:lstStyle/>
        <a:p>
          <a:r>
            <a:rPr lang="en-US" b="1" dirty="0" smtClean="0">
              <a:solidFill>
                <a:srgbClr val="C00000"/>
              </a:solidFill>
              <a:effectLst/>
              <a:latin typeface="+mn-lt"/>
              <a:ea typeface="+mn-ea"/>
              <a:cs typeface="+mn-cs"/>
            </a:rPr>
            <a:t>ADDIE</a:t>
          </a:r>
          <a:endParaRPr lang="en-US" b="1" dirty="0">
            <a:solidFill>
              <a:srgbClr val="C00000"/>
            </a:solidFill>
          </a:endParaRPr>
        </a:p>
      </dgm:t>
    </dgm:pt>
    <dgm:pt modelId="{915BD247-F377-4840-9FF2-EF2CF6F8D6AD}" type="parTrans" cxnId="{281D74BA-00D9-4E60-B074-37C96AC43DB6}">
      <dgm:prSet/>
      <dgm:spPr/>
      <dgm:t>
        <a:bodyPr/>
        <a:lstStyle/>
        <a:p>
          <a:endParaRPr lang="en-US" b="1">
            <a:solidFill>
              <a:srgbClr val="C00000"/>
            </a:solidFill>
          </a:endParaRPr>
        </a:p>
      </dgm:t>
    </dgm:pt>
    <dgm:pt modelId="{DFB5A912-539D-4DCA-9D74-755B701EACE4}" type="sibTrans" cxnId="{281D74BA-00D9-4E60-B074-37C96AC43DB6}">
      <dgm:prSet/>
      <dgm:spPr/>
      <dgm:t>
        <a:bodyPr/>
        <a:lstStyle/>
        <a:p>
          <a:endParaRPr lang="en-US" b="1">
            <a:solidFill>
              <a:srgbClr val="C00000"/>
            </a:solidFill>
          </a:endParaRPr>
        </a:p>
      </dgm:t>
    </dgm:pt>
    <dgm:pt modelId="{C0454463-5FA4-44B4-930D-7BE164C7F48E}">
      <dgm:prSet phldrT="[Text]"/>
      <dgm:spPr/>
      <dgm:t>
        <a:bodyPr/>
        <a:lstStyle/>
        <a:p>
          <a:r>
            <a:rPr lang="en-US" b="1" dirty="0" smtClean="0">
              <a:solidFill>
                <a:srgbClr val="C00000"/>
              </a:solidFill>
              <a:effectLst/>
              <a:latin typeface="+mn-lt"/>
              <a:ea typeface="+mn-ea"/>
              <a:cs typeface="+mn-cs"/>
            </a:rPr>
            <a:t>Sam</a:t>
          </a:r>
          <a:endParaRPr lang="en-US" b="1" dirty="0">
            <a:solidFill>
              <a:srgbClr val="C00000"/>
            </a:solidFill>
          </a:endParaRPr>
        </a:p>
      </dgm:t>
    </dgm:pt>
    <dgm:pt modelId="{0E32938F-C975-4F00-9E9D-83AA749CA06B}" type="parTrans" cxnId="{72F3E3EA-5A04-4A53-9475-D962DE6553F4}">
      <dgm:prSet/>
      <dgm:spPr/>
      <dgm:t>
        <a:bodyPr/>
        <a:lstStyle/>
        <a:p>
          <a:endParaRPr lang="en-US" b="1">
            <a:solidFill>
              <a:srgbClr val="C00000"/>
            </a:solidFill>
          </a:endParaRPr>
        </a:p>
      </dgm:t>
    </dgm:pt>
    <dgm:pt modelId="{BE3DB562-B3AB-4E22-9A5C-D447B8D3A13C}" type="sibTrans" cxnId="{72F3E3EA-5A04-4A53-9475-D962DE6553F4}">
      <dgm:prSet/>
      <dgm:spPr/>
      <dgm:t>
        <a:bodyPr/>
        <a:lstStyle/>
        <a:p>
          <a:endParaRPr lang="en-US" b="1">
            <a:solidFill>
              <a:srgbClr val="C00000"/>
            </a:solidFill>
          </a:endParaRPr>
        </a:p>
      </dgm:t>
    </dgm:pt>
    <dgm:pt modelId="{2F94A512-BA7F-4EBE-8ADB-8CA98EB4224F}">
      <dgm:prSet phldrT="[Text]"/>
      <dgm:spPr/>
      <dgm:t>
        <a:bodyPr/>
        <a:lstStyle/>
        <a:p>
          <a:r>
            <a:rPr lang="en-US" b="1" dirty="0" err="1" smtClean="0">
              <a:solidFill>
                <a:srgbClr val="C00000"/>
              </a:solidFill>
              <a:effectLst/>
              <a:latin typeface="+mn-lt"/>
              <a:ea typeface="+mn-ea"/>
              <a:cs typeface="+mn-cs"/>
            </a:rPr>
            <a:t>Knirk</a:t>
          </a:r>
          <a:r>
            <a:rPr lang="en-US" b="1" dirty="0" smtClean="0">
              <a:solidFill>
                <a:srgbClr val="C00000"/>
              </a:solidFill>
              <a:effectLst/>
              <a:latin typeface="+mn-lt"/>
              <a:ea typeface="+mn-ea"/>
              <a:cs typeface="+mn-cs"/>
            </a:rPr>
            <a:t> and Gustafson</a:t>
          </a:r>
          <a:endParaRPr lang="en-US" b="1" dirty="0">
            <a:solidFill>
              <a:srgbClr val="C00000"/>
            </a:solidFill>
          </a:endParaRPr>
        </a:p>
      </dgm:t>
    </dgm:pt>
    <dgm:pt modelId="{6BA938A7-7ED0-4521-9CEF-84A8E0C71AC8}" type="parTrans" cxnId="{548ED1D5-1741-4CA1-A078-9161BC9E410A}">
      <dgm:prSet/>
      <dgm:spPr/>
      <dgm:t>
        <a:bodyPr/>
        <a:lstStyle/>
        <a:p>
          <a:endParaRPr lang="en-US" b="1">
            <a:solidFill>
              <a:srgbClr val="C00000"/>
            </a:solidFill>
          </a:endParaRPr>
        </a:p>
      </dgm:t>
    </dgm:pt>
    <dgm:pt modelId="{B8644FE7-6406-41FA-A4D9-652FADCE32FE}" type="sibTrans" cxnId="{548ED1D5-1741-4CA1-A078-9161BC9E410A}">
      <dgm:prSet/>
      <dgm:spPr/>
      <dgm:t>
        <a:bodyPr/>
        <a:lstStyle/>
        <a:p>
          <a:endParaRPr lang="en-US" b="1">
            <a:solidFill>
              <a:srgbClr val="C00000"/>
            </a:solidFill>
          </a:endParaRPr>
        </a:p>
      </dgm:t>
    </dgm:pt>
    <dgm:pt modelId="{4D9DE817-1EBF-4F25-9532-0E8A016058D8}">
      <dgm:prSet phldrT="[Text]"/>
      <dgm:spPr/>
      <dgm:t>
        <a:bodyPr/>
        <a:lstStyle/>
        <a:p>
          <a:r>
            <a:rPr lang="en-US" b="1" dirty="0" smtClean="0">
              <a:solidFill>
                <a:srgbClr val="C00000"/>
              </a:solidFill>
              <a:effectLst/>
              <a:latin typeface="+mn-lt"/>
              <a:ea typeface="+mn-ea"/>
              <a:cs typeface="+mn-cs"/>
            </a:rPr>
            <a:t>The Action Mapping Process</a:t>
          </a:r>
          <a:endParaRPr lang="en-US" b="1" dirty="0">
            <a:solidFill>
              <a:srgbClr val="C00000"/>
            </a:solidFill>
          </a:endParaRPr>
        </a:p>
      </dgm:t>
    </dgm:pt>
    <dgm:pt modelId="{EA9E6694-BDB4-4146-986C-47F182B2E6E6}" type="parTrans" cxnId="{55B80C78-02B8-410B-802A-931368BE38DA}">
      <dgm:prSet/>
      <dgm:spPr/>
      <dgm:t>
        <a:bodyPr/>
        <a:lstStyle/>
        <a:p>
          <a:endParaRPr lang="en-US" b="1">
            <a:solidFill>
              <a:srgbClr val="C00000"/>
            </a:solidFill>
          </a:endParaRPr>
        </a:p>
      </dgm:t>
    </dgm:pt>
    <dgm:pt modelId="{C7EBDAD3-3039-4AA9-A0AC-7DA0E3160117}" type="sibTrans" cxnId="{55B80C78-02B8-410B-802A-931368BE38DA}">
      <dgm:prSet/>
      <dgm:spPr/>
      <dgm:t>
        <a:bodyPr/>
        <a:lstStyle/>
        <a:p>
          <a:endParaRPr lang="en-US" b="1">
            <a:solidFill>
              <a:srgbClr val="C00000"/>
            </a:solidFill>
          </a:endParaRPr>
        </a:p>
      </dgm:t>
    </dgm:pt>
    <dgm:pt modelId="{AC17AF75-BD23-4880-83E2-7E29D014C92D}">
      <dgm:prSet phldrT="[Text]"/>
      <dgm:spPr/>
      <dgm:t>
        <a:bodyPr/>
        <a:lstStyle/>
        <a:p>
          <a:r>
            <a:rPr lang="en-US" b="1" dirty="0" smtClean="0">
              <a:solidFill>
                <a:srgbClr val="C00000"/>
              </a:solidFill>
              <a:effectLst/>
              <a:latin typeface="+mn-lt"/>
              <a:ea typeface="+mn-ea"/>
              <a:cs typeface="+mn-cs"/>
            </a:rPr>
            <a:t>Gagne’s 9 Principles</a:t>
          </a:r>
          <a:endParaRPr lang="en-US" b="1" dirty="0">
            <a:solidFill>
              <a:srgbClr val="C00000"/>
            </a:solidFill>
          </a:endParaRPr>
        </a:p>
      </dgm:t>
    </dgm:pt>
    <dgm:pt modelId="{22ED921F-E6D7-41B3-A53F-58C059CAEAC7}" type="parTrans" cxnId="{DF4668F7-545D-4413-B765-907FFBB7B2C0}">
      <dgm:prSet/>
      <dgm:spPr/>
      <dgm:t>
        <a:bodyPr/>
        <a:lstStyle/>
        <a:p>
          <a:endParaRPr lang="en-US" b="1">
            <a:solidFill>
              <a:srgbClr val="C00000"/>
            </a:solidFill>
          </a:endParaRPr>
        </a:p>
      </dgm:t>
    </dgm:pt>
    <dgm:pt modelId="{1CC485FE-01EE-41B5-A097-771EF30DA102}" type="sibTrans" cxnId="{DF4668F7-545D-4413-B765-907FFBB7B2C0}">
      <dgm:prSet/>
      <dgm:spPr/>
      <dgm:t>
        <a:bodyPr/>
        <a:lstStyle/>
        <a:p>
          <a:endParaRPr lang="en-US" b="1">
            <a:solidFill>
              <a:srgbClr val="C00000"/>
            </a:solidFill>
          </a:endParaRPr>
        </a:p>
      </dgm:t>
    </dgm:pt>
    <dgm:pt modelId="{53A9EE32-C006-43F8-B639-F161D0F0E411}">
      <dgm:prSet phldrT="[Text]"/>
      <dgm:spPr/>
      <dgm:t>
        <a:bodyPr/>
        <a:lstStyle/>
        <a:p>
          <a:r>
            <a:rPr lang="en-US" b="1" i="0" dirty="0" smtClean="0">
              <a:solidFill>
                <a:srgbClr val="C00000"/>
              </a:solidFill>
            </a:rPr>
            <a:t>Tripp &amp; </a:t>
          </a:r>
          <a:r>
            <a:rPr lang="en-US" b="1" i="0" dirty="0" err="1" smtClean="0">
              <a:solidFill>
                <a:srgbClr val="C00000"/>
              </a:solidFill>
            </a:rPr>
            <a:t>Bichelmeyer’s</a:t>
          </a:r>
          <a:r>
            <a:rPr lang="en-US" b="1" i="0" dirty="0" smtClean="0">
              <a:solidFill>
                <a:srgbClr val="C00000"/>
              </a:solidFill>
            </a:rPr>
            <a:t> Rapid Prototyping </a:t>
          </a:r>
          <a:endParaRPr lang="en-US" b="1" dirty="0">
            <a:solidFill>
              <a:srgbClr val="C00000"/>
            </a:solidFill>
          </a:endParaRPr>
        </a:p>
      </dgm:t>
    </dgm:pt>
    <dgm:pt modelId="{86307C0E-EF64-4C1D-85CC-DFCAD01DFF17}" type="parTrans" cxnId="{45F377B5-86AB-445A-A2AC-35F036BCD1EE}">
      <dgm:prSet/>
      <dgm:spPr/>
      <dgm:t>
        <a:bodyPr/>
        <a:lstStyle/>
        <a:p>
          <a:endParaRPr lang="en-US"/>
        </a:p>
      </dgm:t>
    </dgm:pt>
    <dgm:pt modelId="{B3A3C124-5284-4BDF-B61B-E92D67D3CEAF}" type="sibTrans" cxnId="{45F377B5-86AB-445A-A2AC-35F036BCD1EE}">
      <dgm:prSet/>
      <dgm:spPr/>
      <dgm:t>
        <a:bodyPr/>
        <a:lstStyle/>
        <a:p>
          <a:endParaRPr lang="en-US"/>
        </a:p>
      </dgm:t>
    </dgm:pt>
    <dgm:pt modelId="{5AFE81D6-B92B-4D9C-B01F-79446F8030D5}" type="pres">
      <dgm:prSet presAssocID="{8E0FC2AB-ED7E-4CF3-B469-55DCC26E6C85}" presName="Name0" presStyleCnt="0">
        <dgm:presLayoutVars>
          <dgm:chMax val="11"/>
          <dgm:chPref val="11"/>
          <dgm:dir/>
          <dgm:resizeHandles/>
        </dgm:presLayoutVars>
      </dgm:prSet>
      <dgm:spPr/>
      <dgm:t>
        <a:bodyPr/>
        <a:lstStyle/>
        <a:p>
          <a:endParaRPr lang="en-US"/>
        </a:p>
      </dgm:t>
    </dgm:pt>
    <dgm:pt modelId="{8083D103-6C64-42DD-8716-2A75B6C88AF1}" type="pres">
      <dgm:prSet presAssocID="{53A9EE32-C006-43F8-B639-F161D0F0E411}" presName="Accent6" presStyleCnt="0"/>
      <dgm:spPr/>
    </dgm:pt>
    <dgm:pt modelId="{D2120284-14B4-4B46-B721-6AD86B071B00}" type="pres">
      <dgm:prSet presAssocID="{53A9EE32-C006-43F8-B639-F161D0F0E411}" presName="Accent" presStyleLbl="node1" presStyleIdx="0" presStyleCnt="6"/>
      <dgm:spPr/>
    </dgm:pt>
    <dgm:pt modelId="{ECFC0487-5C59-42A2-AB39-4D9AFD4E3991}" type="pres">
      <dgm:prSet presAssocID="{53A9EE32-C006-43F8-B639-F161D0F0E411}" presName="ParentBackground6" presStyleCnt="0"/>
      <dgm:spPr/>
    </dgm:pt>
    <dgm:pt modelId="{A59ADEEE-E235-4550-9FE2-26DFFB74ED43}" type="pres">
      <dgm:prSet presAssocID="{53A9EE32-C006-43F8-B639-F161D0F0E411}" presName="ParentBackground" presStyleLbl="fgAcc1" presStyleIdx="0" presStyleCnt="6"/>
      <dgm:spPr/>
      <dgm:t>
        <a:bodyPr/>
        <a:lstStyle/>
        <a:p>
          <a:endParaRPr lang="en-US"/>
        </a:p>
      </dgm:t>
    </dgm:pt>
    <dgm:pt modelId="{EF6052D7-E5FE-4FFA-A08F-3F241E3CEC58}" type="pres">
      <dgm:prSet presAssocID="{53A9EE32-C006-43F8-B639-F161D0F0E411}" presName="Parent6" presStyleLbl="revTx" presStyleIdx="0" presStyleCnt="0">
        <dgm:presLayoutVars>
          <dgm:chMax val="1"/>
          <dgm:chPref val="1"/>
          <dgm:bulletEnabled val="1"/>
        </dgm:presLayoutVars>
      </dgm:prSet>
      <dgm:spPr/>
      <dgm:t>
        <a:bodyPr/>
        <a:lstStyle/>
        <a:p>
          <a:endParaRPr lang="en-US"/>
        </a:p>
      </dgm:t>
    </dgm:pt>
    <dgm:pt modelId="{511725ED-20ED-4A9D-B3DF-5558A65E6DCB}" type="pres">
      <dgm:prSet presAssocID="{AC17AF75-BD23-4880-83E2-7E29D014C92D}" presName="Accent5" presStyleCnt="0"/>
      <dgm:spPr/>
    </dgm:pt>
    <dgm:pt modelId="{214B8B3A-7B5D-4963-818D-FFF2B5513839}" type="pres">
      <dgm:prSet presAssocID="{AC17AF75-BD23-4880-83E2-7E29D014C92D}" presName="Accent" presStyleLbl="node1" presStyleIdx="1" presStyleCnt="6"/>
      <dgm:spPr/>
    </dgm:pt>
    <dgm:pt modelId="{7260E974-2D8E-4461-9124-6F78B1586C46}" type="pres">
      <dgm:prSet presAssocID="{AC17AF75-BD23-4880-83E2-7E29D014C92D}" presName="ParentBackground5" presStyleCnt="0"/>
      <dgm:spPr/>
    </dgm:pt>
    <dgm:pt modelId="{0B313FFD-1347-4F1A-88A3-25669D1CD5AF}" type="pres">
      <dgm:prSet presAssocID="{AC17AF75-BD23-4880-83E2-7E29D014C92D}" presName="ParentBackground" presStyleLbl="fgAcc1" presStyleIdx="1" presStyleCnt="6"/>
      <dgm:spPr/>
      <dgm:t>
        <a:bodyPr/>
        <a:lstStyle/>
        <a:p>
          <a:endParaRPr lang="en-US"/>
        </a:p>
      </dgm:t>
    </dgm:pt>
    <dgm:pt modelId="{637D93DF-7D33-43CA-A61E-B40F595EEACE}" type="pres">
      <dgm:prSet presAssocID="{AC17AF75-BD23-4880-83E2-7E29D014C92D}" presName="Parent5" presStyleLbl="revTx" presStyleIdx="0" presStyleCnt="0">
        <dgm:presLayoutVars>
          <dgm:chMax val="1"/>
          <dgm:chPref val="1"/>
          <dgm:bulletEnabled val="1"/>
        </dgm:presLayoutVars>
      </dgm:prSet>
      <dgm:spPr/>
      <dgm:t>
        <a:bodyPr/>
        <a:lstStyle/>
        <a:p>
          <a:endParaRPr lang="en-US"/>
        </a:p>
      </dgm:t>
    </dgm:pt>
    <dgm:pt modelId="{A71F1CC0-04E9-4FC9-92C4-EAFC4D57CFEB}" type="pres">
      <dgm:prSet presAssocID="{4D9DE817-1EBF-4F25-9532-0E8A016058D8}" presName="Accent4" presStyleCnt="0"/>
      <dgm:spPr/>
    </dgm:pt>
    <dgm:pt modelId="{6DAE3C75-3130-41C5-A5A8-8503005F2762}" type="pres">
      <dgm:prSet presAssocID="{4D9DE817-1EBF-4F25-9532-0E8A016058D8}" presName="Accent" presStyleLbl="node1" presStyleIdx="2" presStyleCnt="6"/>
      <dgm:spPr/>
    </dgm:pt>
    <dgm:pt modelId="{34385106-93E5-43D0-A92E-58D801633EBC}" type="pres">
      <dgm:prSet presAssocID="{4D9DE817-1EBF-4F25-9532-0E8A016058D8}" presName="ParentBackground4" presStyleCnt="0"/>
      <dgm:spPr/>
    </dgm:pt>
    <dgm:pt modelId="{83576D20-93A4-431C-8322-0E9C26B86FB6}" type="pres">
      <dgm:prSet presAssocID="{4D9DE817-1EBF-4F25-9532-0E8A016058D8}" presName="ParentBackground" presStyleLbl="fgAcc1" presStyleIdx="2" presStyleCnt="6"/>
      <dgm:spPr/>
      <dgm:t>
        <a:bodyPr/>
        <a:lstStyle/>
        <a:p>
          <a:endParaRPr lang="en-US"/>
        </a:p>
      </dgm:t>
    </dgm:pt>
    <dgm:pt modelId="{19C01141-C255-41E4-B385-A9F8C6A3116A}" type="pres">
      <dgm:prSet presAssocID="{4D9DE817-1EBF-4F25-9532-0E8A016058D8}" presName="Parent4" presStyleLbl="revTx" presStyleIdx="0" presStyleCnt="0">
        <dgm:presLayoutVars>
          <dgm:chMax val="1"/>
          <dgm:chPref val="1"/>
          <dgm:bulletEnabled val="1"/>
        </dgm:presLayoutVars>
      </dgm:prSet>
      <dgm:spPr/>
      <dgm:t>
        <a:bodyPr/>
        <a:lstStyle/>
        <a:p>
          <a:endParaRPr lang="en-US"/>
        </a:p>
      </dgm:t>
    </dgm:pt>
    <dgm:pt modelId="{4A329DE6-37F5-4E18-A0E8-440E1ADFEE96}" type="pres">
      <dgm:prSet presAssocID="{2F94A512-BA7F-4EBE-8ADB-8CA98EB4224F}" presName="Accent3" presStyleCnt="0"/>
      <dgm:spPr/>
    </dgm:pt>
    <dgm:pt modelId="{04E00F41-1A09-411C-A3B5-181DBC838805}" type="pres">
      <dgm:prSet presAssocID="{2F94A512-BA7F-4EBE-8ADB-8CA98EB4224F}" presName="Accent" presStyleLbl="node1" presStyleIdx="3" presStyleCnt="6"/>
      <dgm:spPr/>
    </dgm:pt>
    <dgm:pt modelId="{0BF029A2-7CE6-437E-997D-6564EB06D041}" type="pres">
      <dgm:prSet presAssocID="{2F94A512-BA7F-4EBE-8ADB-8CA98EB4224F}" presName="ParentBackground3" presStyleCnt="0"/>
      <dgm:spPr/>
    </dgm:pt>
    <dgm:pt modelId="{F4600FC2-CBFF-4C43-867F-5E19FF1030F5}" type="pres">
      <dgm:prSet presAssocID="{2F94A512-BA7F-4EBE-8ADB-8CA98EB4224F}" presName="ParentBackground" presStyleLbl="fgAcc1" presStyleIdx="3" presStyleCnt="6"/>
      <dgm:spPr/>
      <dgm:t>
        <a:bodyPr/>
        <a:lstStyle/>
        <a:p>
          <a:endParaRPr lang="en-US"/>
        </a:p>
      </dgm:t>
    </dgm:pt>
    <dgm:pt modelId="{594C0083-C4EB-43E1-A81E-4F3207E5AB84}" type="pres">
      <dgm:prSet presAssocID="{2F94A512-BA7F-4EBE-8ADB-8CA98EB4224F}" presName="Parent3" presStyleLbl="revTx" presStyleIdx="0" presStyleCnt="0">
        <dgm:presLayoutVars>
          <dgm:chMax val="1"/>
          <dgm:chPref val="1"/>
          <dgm:bulletEnabled val="1"/>
        </dgm:presLayoutVars>
      </dgm:prSet>
      <dgm:spPr/>
      <dgm:t>
        <a:bodyPr/>
        <a:lstStyle/>
        <a:p>
          <a:endParaRPr lang="en-US"/>
        </a:p>
      </dgm:t>
    </dgm:pt>
    <dgm:pt modelId="{7DFE8DF3-611E-4AC9-85C5-324496AE6430}" type="pres">
      <dgm:prSet presAssocID="{C0454463-5FA4-44B4-930D-7BE164C7F48E}" presName="Accent2" presStyleCnt="0"/>
      <dgm:spPr/>
    </dgm:pt>
    <dgm:pt modelId="{DD35AAC7-AEE8-4F24-8E62-595CFF050070}" type="pres">
      <dgm:prSet presAssocID="{C0454463-5FA4-44B4-930D-7BE164C7F48E}" presName="Accent" presStyleLbl="node1" presStyleIdx="4" presStyleCnt="6"/>
      <dgm:spPr/>
    </dgm:pt>
    <dgm:pt modelId="{C7051077-015D-4087-B21D-BE5BD21D5A13}" type="pres">
      <dgm:prSet presAssocID="{C0454463-5FA4-44B4-930D-7BE164C7F48E}" presName="ParentBackground2" presStyleCnt="0"/>
      <dgm:spPr/>
    </dgm:pt>
    <dgm:pt modelId="{50A197E8-434D-4C93-BA48-60C2A51D2FC3}" type="pres">
      <dgm:prSet presAssocID="{C0454463-5FA4-44B4-930D-7BE164C7F48E}" presName="ParentBackground" presStyleLbl="fgAcc1" presStyleIdx="4" presStyleCnt="6"/>
      <dgm:spPr/>
      <dgm:t>
        <a:bodyPr/>
        <a:lstStyle/>
        <a:p>
          <a:endParaRPr lang="en-US"/>
        </a:p>
      </dgm:t>
    </dgm:pt>
    <dgm:pt modelId="{C661CCAD-0EBE-4E1F-86D8-32F3137596A6}" type="pres">
      <dgm:prSet presAssocID="{C0454463-5FA4-44B4-930D-7BE164C7F48E}" presName="Parent2" presStyleLbl="revTx" presStyleIdx="0" presStyleCnt="0">
        <dgm:presLayoutVars>
          <dgm:chMax val="1"/>
          <dgm:chPref val="1"/>
          <dgm:bulletEnabled val="1"/>
        </dgm:presLayoutVars>
      </dgm:prSet>
      <dgm:spPr/>
      <dgm:t>
        <a:bodyPr/>
        <a:lstStyle/>
        <a:p>
          <a:endParaRPr lang="en-US"/>
        </a:p>
      </dgm:t>
    </dgm:pt>
    <dgm:pt modelId="{2ADC94CE-6FA0-48AA-B1FC-C11F336422D8}" type="pres">
      <dgm:prSet presAssocID="{C6F08573-5A27-489F-9076-1388F5B0E614}" presName="Accent1" presStyleCnt="0"/>
      <dgm:spPr/>
    </dgm:pt>
    <dgm:pt modelId="{3A733EEF-AA64-4090-8542-AF67A5CFBBAC}" type="pres">
      <dgm:prSet presAssocID="{C6F08573-5A27-489F-9076-1388F5B0E614}" presName="Accent" presStyleLbl="node1" presStyleIdx="5" presStyleCnt="6"/>
      <dgm:spPr/>
    </dgm:pt>
    <dgm:pt modelId="{E2B43BF6-146C-485C-B96F-20BEB043AA20}" type="pres">
      <dgm:prSet presAssocID="{C6F08573-5A27-489F-9076-1388F5B0E614}" presName="ParentBackground1" presStyleCnt="0"/>
      <dgm:spPr/>
    </dgm:pt>
    <dgm:pt modelId="{74A4A0D9-D3F7-42D9-BB78-594B2B9A07F8}" type="pres">
      <dgm:prSet presAssocID="{C6F08573-5A27-489F-9076-1388F5B0E614}" presName="ParentBackground" presStyleLbl="fgAcc1" presStyleIdx="5" presStyleCnt="6"/>
      <dgm:spPr/>
      <dgm:t>
        <a:bodyPr/>
        <a:lstStyle/>
        <a:p>
          <a:endParaRPr lang="en-US"/>
        </a:p>
      </dgm:t>
    </dgm:pt>
    <dgm:pt modelId="{241203C0-B221-4599-A0D5-5DDEA13E7390}" type="pres">
      <dgm:prSet presAssocID="{C6F08573-5A27-489F-9076-1388F5B0E614}" presName="Parent1" presStyleLbl="revTx" presStyleIdx="0" presStyleCnt="0">
        <dgm:presLayoutVars>
          <dgm:chMax val="1"/>
          <dgm:chPref val="1"/>
          <dgm:bulletEnabled val="1"/>
        </dgm:presLayoutVars>
      </dgm:prSet>
      <dgm:spPr/>
      <dgm:t>
        <a:bodyPr/>
        <a:lstStyle/>
        <a:p>
          <a:endParaRPr lang="en-US"/>
        </a:p>
      </dgm:t>
    </dgm:pt>
  </dgm:ptLst>
  <dgm:cxnLst>
    <dgm:cxn modelId="{1FD0B2CB-CD85-464A-8688-4F4BA1B359A6}" type="presOf" srcId="{53A9EE32-C006-43F8-B639-F161D0F0E411}" destId="{A59ADEEE-E235-4550-9FE2-26DFFB74ED43}" srcOrd="0" destOrd="0" presId="urn:microsoft.com/office/officeart/2011/layout/CircleProcess"/>
    <dgm:cxn modelId="{0F9B4546-576A-4433-AF7E-8FC537223025}" type="presOf" srcId="{2F94A512-BA7F-4EBE-8ADB-8CA98EB4224F}" destId="{594C0083-C4EB-43E1-A81E-4F3207E5AB84}" srcOrd="1" destOrd="0" presId="urn:microsoft.com/office/officeart/2011/layout/CircleProcess"/>
    <dgm:cxn modelId="{DCA3D0ED-9986-4916-9C6E-1D7B44CCA73E}" type="presOf" srcId="{C6F08573-5A27-489F-9076-1388F5B0E614}" destId="{74A4A0D9-D3F7-42D9-BB78-594B2B9A07F8}" srcOrd="0" destOrd="0" presId="urn:microsoft.com/office/officeart/2011/layout/CircleProcess"/>
    <dgm:cxn modelId="{EAE964F3-8826-4B40-A599-659D11EE5233}" type="presOf" srcId="{2F94A512-BA7F-4EBE-8ADB-8CA98EB4224F}" destId="{F4600FC2-CBFF-4C43-867F-5E19FF1030F5}" srcOrd="0" destOrd="0" presId="urn:microsoft.com/office/officeart/2011/layout/CircleProcess"/>
    <dgm:cxn modelId="{16BA3BF5-F9E7-4128-B541-4E082E92B654}" type="presOf" srcId="{C0454463-5FA4-44B4-930D-7BE164C7F48E}" destId="{C661CCAD-0EBE-4E1F-86D8-32F3137596A6}" srcOrd="1" destOrd="0" presId="urn:microsoft.com/office/officeart/2011/layout/CircleProcess"/>
    <dgm:cxn modelId="{281D74BA-00D9-4E60-B074-37C96AC43DB6}" srcId="{8E0FC2AB-ED7E-4CF3-B469-55DCC26E6C85}" destId="{C6F08573-5A27-489F-9076-1388F5B0E614}" srcOrd="0" destOrd="0" parTransId="{915BD247-F377-4840-9FF2-EF2CF6F8D6AD}" sibTransId="{DFB5A912-539D-4DCA-9D74-755B701EACE4}"/>
    <dgm:cxn modelId="{B863D836-2BEA-4D03-8A3F-EFFF5B6C3699}" type="presOf" srcId="{C0454463-5FA4-44B4-930D-7BE164C7F48E}" destId="{50A197E8-434D-4C93-BA48-60C2A51D2FC3}" srcOrd="0" destOrd="0" presId="urn:microsoft.com/office/officeart/2011/layout/CircleProcess"/>
    <dgm:cxn modelId="{72F3E3EA-5A04-4A53-9475-D962DE6553F4}" srcId="{8E0FC2AB-ED7E-4CF3-B469-55DCC26E6C85}" destId="{C0454463-5FA4-44B4-930D-7BE164C7F48E}" srcOrd="1" destOrd="0" parTransId="{0E32938F-C975-4F00-9E9D-83AA749CA06B}" sibTransId="{BE3DB562-B3AB-4E22-9A5C-D447B8D3A13C}"/>
    <dgm:cxn modelId="{15207F8A-8204-4784-98B5-97711DAEB947}" type="presOf" srcId="{8E0FC2AB-ED7E-4CF3-B469-55DCC26E6C85}" destId="{5AFE81D6-B92B-4D9C-B01F-79446F8030D5}" srcOrd="0" destOrd="0" presId="urn:microsoft.com/office/officeart/2011/layout/CircleProcess"/>
    <dgm:cxn modelId="{EC86ADD2-A01D-450A-8463-2C0698E6754B}" type="presOf" srcId="{4D9DE817-1EBF-4F25-9532-0E8A016058D8}" destId="{83576D20-93A4-431C-8322-0E9C26B86FB6}" srcOrd="0" destOrd="0" presId="urn:microsoft.com/office/officeart/2011/layout/CircleProcess"/>
    <dgm:cxn modelId="{45F377B5-86AB-445A-A2AC-35F036BCD1EE}" srcId="{8E0FC2AB-ED7E-4CF3-B469-55DCC26E6C85}" destId="{53A9EE32-C006-43F8-B639-F161D0F0E411}" srcOrd="5" destOrd="0" parTransId="{86307C0E-EF64-4C1D-85CC-DFCAD01DFF17}" sibTransId="{B3A3C124-5284-4BDF-B61B-E92D67D3CEAF}"/>
    <dgm:cxn modelId="{980FD5B7-7075-4193-8BB4-86FF20C610F0}" type="presOf" srcId="{AC17AF75-BD23-4880-83E2-7E29D014C92D}" destId="{0B313FFD-1347-4F1A-88A3-25669D1CD5AF}" srcOrd="0" destOrd="0" presId="urn:microsoft.com/office/officeart/2011/layout/CircleProcess"/>
    <dgm:cxn modelId="{55B80C78-02B8-410B-802A-931368BE38DA}" srcId="{8E0FC2AB-ED7E-4CF3-B469-55DCC26E6C85}" destId="{4D9DE817-1EBF-4F25-9532-0E8A016058D8}" srcOrd="3" destOrd="0" parTransId="{EA9E6694-BDB4-4146-986C-47F182B2E6E6}" sibTransId="{C7EBDAD3-3039-4AA9-A0AC-7DA0E3160117}"/>
    <dgm:cxn modelId="{A123D2AD-030C-49F8-B827-31D6893A3033}" type="presOf" srcId="{4D9DE817-1EBF-4F25-9532-0E8A016058D8}" destId="{19C01141-C255-41E4-B385-A9F8C6A3116A}" srcOrd="1" destOrd="0" presId="urn:microsoft.com/office/officeart/2011/layout/CircleProcess"/>
    <dgm:cxn modelId="{3F344B87-C5C7-4B10-A06F-4FC74593261D}" type="presOf" srcId="{53A9EE32-C006-43F8-B639-F161D0F0E411}" destId="{EF6052D7-E5FE-4FFA-A08F-3F241E3CEC58}" srcOrd="1" destOrd="0" presId="urn:microsoft.com/office/officeart/2011/layout/CircleProcess"/>
    <dgm:cxn modelId="{4C8429F0-50E4-42AB-BF5B-A0C01787C54C}" type="presOf" srcId="{C6F08573-5A27-489F-9076-1388F5B0E614}" destId="{241203C0-B221-4599-A0D5-5DDEA13E7390}" srcOrd="1" destOrd="0" presId="urn:microsoft.com/office/officeart/2011/layout/CircleProcess"/>
    <dgm:cxn modelId="{548ED1D5-1741-4CA1-A078-9161BC9E410A}" srcId="{8E0FC2AB-ED7E-4CF3-B469-55DCC26E6C85}" destId="{2F94A512-BA7F-4EBE-8ADB-8CA98EB4224F}" srcOrd="2" destOrd="0" parTransId="{6BA938A7-7ED0-4521-9CEF-84A8E0C71AC8}" sibTransId="{B8644FE7-6406-41FA-A4D9-652FADCE32FE}"/>
    <dgm:cxn modelId="{6E57B2C4-29F7-4451-A317-4514FD08FD8D}" type="presOf" srcId="{AC17AF75-BD23-4880-83E2-7E29D014C92D}" destId="{637D93DF-7D33-43CA-A61E-B40F595EEACE}" srcOrd="1" destOrd="0" presId="urn:microsoft.com/office/officeart/2011/layout/CircleProcess"/>
    <dgm:cxn modelId="{DF4668F7-545D-4413-B765-907FFBB7B2C0}" srcId="{8E0FC2AB-ED7E-4CF3-B469-55DCC26E6C85}" destId="{AC17AF75-BD23-4880-83E2-7E29D014C92D}" srcOrd="4" destOrd="0" parTransId="{22ED921F-E6D7-41B3-A53F-58C059CAEAC7}" sibTransId="{1CC485FE-01EE-41B5-A097-771EF30DA102}"/>
    <dgm:cxn modelId="{7B52DC10-FB84-42D7-BA33-FD5AD3AD8C3F}" type="presParOf" srcId="{5AFE81D6-B92B-4D9C-B01F-79446F8030D5}" destId="{8083D103-6C64-42DD-8716-2A75B6C88AF1}" srcOrd="0" destOrd="0" presId="urn:microsoft.com/office/officeart/2011/layout/CircleProcess"/>
    <dgm:cxn modelId="{507F0F9D-10C8-4B14-8B29-458C899B9F1D}" type="presParOf" srcId="{8083D103-6C64-42DD-8716-2A75B6C88AF1}" destId="{D2120284-14B4-4B46-B721-6AD86B071B00}" srcOrd="0" destOrd="0" presId="urn:microsoft.com/office/officeart/2011/layout/CircleProcess"/>
    <dgm:cxn modelId="{63E9DB33-2D6D-493A-8DFB-BA4887FE60ED}" type="presParOf" srcId="{5AFE81D6-B92B-4D9C-B01F-79446F8030D5}" destId="{ECFC0487-5C59-42A2-AB39-4D9AFD4E3991}" srcOrd="1" destOrd="0" presId="urn:microsoft.com/office/officeart/2011/layout/CircleProcess"/>
    <dgm:cxn modelId="{883A25BD-24E4-4E96-B237-1535C227D646}" type="presParOf" srcId="{ECFC0487-5C59-42A2-AB39-4D9AFD4E3991}" destId="{A59ADEEE-E235-4550-9FE2-26DFFB74ED43}" srcOrd="0" destOrd="0" presId="urn:microsoft.com/office/officeart/2011/layout/CircleProcess"/>
    <dgm:cxn modelId="{771C6325-A6DD-4F7D-93DA-9AFBB9B9C2FA}" type="presParOf" srcId="{5AFE81D6-B92B-4D9C-B01F-79446F8030D5}" destId="{EF6052D7-E5FE-4FFA-A08F-3F241E3CEC58}" srcOrd="2" destOrd="0" presId="urn:microsoft.com/office/officeart/2011/layout/CircleProcess"/>
    <dgm:cxn modelId="{401B3A79-9825-4E1A-B5CD-DBB821452747}" type="presParOf" srcId="{5AFE81D6-B92B-4D9C-B01F-79446F8030D5}" destId="{511725ED-20ED-4A9D-B3DF-5558A65E6DCB}" srcOrd="3" destOrd="0" presId="urn:microsoft.com/office/officeart/2011/layout/CircleProcess"/>
    <dgm:cxn modelId="{A685FE96-7F6C-4B3D-A9B8-282D4FB5E57D}" type="presParOf" srcId="{511725ED-20ED-4A9D-B3DF-5558A65E6DCB}" destId="{214B8B3A-7B5D-4963-818D-FFF2B5513839}" srcOrd="0" destOrd="0" presId="urn:microsoft.com/office/officeart/2011/layout/CircleProcess"/>
    <dgm:cxn modelId="{248AA3E9-9BED-45FF-A54C-1016EAB30B27}" type="presParOf" srcId="{5AFE81D6-B92B-4D9C-B01F-79446F8030D5}" destId="{7260E974-2D8E-4461-9124-6F78B1586C46}" srcOrd="4" destOrd="0" presId="urn:microsoft.com/office/officeart/2011/layout/CircleProcess"/>
    <dgm:cxn modelId="{999B9802-1E7E-47D0-8E95-D12119F1C838}" type="presParOf" srcId="{7260E974-2D8E-4461-9124-6F78B1586C46}" destId="{0B313FFD-1347-4F1A-88A3-25669D1CD5AF}" srcOrd="0" destOrd="0" presId="urn:microsoft.com/office/officeart/2011/layout/CircleProcess"/>
    <dgm:cxn modelId="{9AA73B65-8C2F-4648-974D-09CAE6AB4DE8}" type="presParOf" srcId="{5AFE81D6-B92B-4D9C-B01F-79446F8030D5}" destId="{637D93DF-7D33-43CA-A61E-B40F595EEACE}" srcOrd="5" destOrd="0" presId="urn:microsoft.com/office/officeart/2011/layout/CircleProcess"/>
    <dgm:cxn modelId="{7FD9195E-70E0-4F7E-A9A4-299682367ACE}" type="presParOf" srcId="{5AFE81D6-B92B-4D9C-B01F-79446F8030D5}" destId="{A71F1CC0-04E9-4FC9-92C4-EAFC4D57CFEB}" srcOrd="6" destOrd="0" presId="urn:microsoft.com/office/officeart/2011/layout/CircleProcess"/>
    <dgm:cxn modelId="{251878D1-B35E-4822-BED3-8EA1A4FFCAAD}" type="presParOf" srcId="{A71F1CC0-04E9-4FC9-92C4-EAFC4D57CFEB}" destId="{6DAE3C75-3130-41C5-A5A8-8503005F2762}" srcOrd="0" destOrd="0" presId="urn:microsoft.com/office/officeart/2011/layout/CircleProcess"/>
    <dgm:cxn modelId="{B847001D-734B-40E7-B23A-ACB9D5A1BDAC}" type="presParOf" srcId="{5AFE81D6-B92B-4D9C-B01F-79446F8030D5}" destId="{34385106-93E5-43D0-A92E-58D801633EBC}" srcOrd="7" destOrd="0" presId="urn:microsoft.com/office/officeart/2011/layout/CircleProcess"/>
    <dgm:cxn modelId="{9CC658FE-259A-4F43-B5FA-70279C5A8DAA}" type="presParOf" srcId="{34385106-93E5-43D0-A92E-58D801633EBC}" destId="{83576D20-93A4-431C-8322-0E9C26B86FB6}" srcOrd="0" destOrd="0" presId="urn:microsoft.com/office/officeart/2011/layout/CircleProcess"/>
    <dgm:cxn modelId="{692B1790-2D2A-40E2-B603-D81E77AFDD56}" type="presParOf" srcId="{5AFE81D6-B92B-4D9C-B01F-79446F8030D5}" destId="{19C01141-C255-41E4-B385-A9F8C6A3116A}" srcOrd="8" destOrd="0" presId="urn:microsoft.com/office/officeart/2011/layout/CircleProcess"/>
    <dgm:cxn modelId="{C0D78321-CE61-447F-9649-375C9C1B227B}" type="presParOf" srcId="{5AFE81D6-B92B-4D9C-B01F-79446F8030D5}" destId="{4A329DE6-37F5-4E18-A0E8-440E1ADFEE96}" srcOrd="9" destOrd="0" presId="urn:microsoft.com/office/officeart/2011/layout/CircleProcess"/>
    <dgm:cxn modelId="{E3CCA8DA-E464-488F-B802-0DDA3D6EAFE8}" type="presParOf" srcId="{4A329DE6-37F5-4E18-A0E8-440E1ADFEE96}" destId="{04E00F41-1A09-411C-A3B5-181DBC838805}" srcOrd="0" destOrd="0" presId="urn:microsoft.com/office/officeart/2011/layout/CircleProcess"/>
    <dgm:cxn modelId="{F1EFA4A3-A4B8-418F-9272-FEE050D1D08E}" type="presParOf" srcId="{5AFE81D6-B92B-4D9C-B01F-79446F8030D5}" destId="{0BF029A2-7CE6-437E-997D-6564EB06D041}" srcOrd="10" destOrd="0" presId="urn:microsoft.com/office/officeart/2011/layout/CircleProcess"/>
    <dgm:cxn modelId="{7184A9B7-450B-49BA-84AA-6AC85813C532}" type="presParOf" srcId="{0BF029A2-7CE6-437E-997D-6564EB06D041}" destId="{F4600FC2-CBFF-4C43-867F-5E19FF1030F5}" srcOrd="0" destOrd="0" presId="urn:microsoft.com/office/officeart/2011/layout/CircleProcess"/>
    <dgm:cxn modelId="{DFDBD535-3561-424E-8044-9C7F04D5A350}" type="presParOf" srcId="{5AFE81D6-B92B-4D9C-B01F-79446F8030D5}" destId="{594C0083-C4EB-43E1-A81E-4F3207E5AB84}" srcOrd="11" destOrd="0" presId="urn:microsoft.com/office/officeart/2011/layout/CircleProcess"/>
    <dgm:cxn modelId="{B7596085-0066-4F5F-B84F-45E875F072D1}" type="presParOf" srcId="{5AFE81D6-B92B-4D9C-B01F-79446F8030D5}" destId="{7DFE8DF3-611E-4AC9-85C5-324496AE6430}" srcOrd="12" destOrd="0" presId="urn:microsoft.com/office/officeart/2011/layout/CircleProcess"/>
    <dgm:cxn modelId="{5D9C8744-3594-47F7-9F8E-CCD3002EA03D}" type="presParOf" srcId="{7DFE8DF3-611E-4AC9-85C5-324496AE6430}" destId="{DD35AAC7-AEE8-4F24-8E62-595CFF050070}" srcOrd="0" destOrd="0" presId="urn:microsoft.com/office/officeart/2011/layout/CircleProcess"/>
    <dgm:cxn modelId="{532A7C3C-E3F9-4123-AE72-58E2FDCE3454}" type="presParOf" srcId="{5AFE81D6-B92B-4D9C-B01F-79446F8030D5}" destId="{C7051077-015D-4087-B21D-BE5BD21D5A13}" srcOrd="13" destOrd="0" presId="urn:microsoft.com/office/officeart/2011/layout/CircleProcess"/>
    <dgm:cxn modelId="{330DBFC0-8364-40B6-89AF-716F98D7BB68}" type="presParOf" srcId="{C7051077-015D-4087-B21D-BE5BD21D5A13}" destId="{50A197E8-434D-4C93-BA48-60C2A51D2FC3}" srcOrd="0" destOrd="0" presId="urn:microsoft.com/office/officeart/2011/layout/CircleProcess"/>
    <dgm:cxn modelId="{85AA957A-8BC5-4484-8C44-CC78AF15C4A3}" type="presParOf" srcId="{5AFE81D6-B92B-4D9C-B01F-79446F8030D5}" destId="{C661CCAD-0EBE-4E1F-86D8-32F3137596A6}" srcOrd="14" destOrd="0" presId="urn:microsoft.com/office/officeart/2011/layout/CircleProcess"/>
    <dgm:cxn modelId="{BD91EC77-5557-4E7C-A429-8648F8FE40C7}" type="presParOf" srcId="{5AFE81D6-B92B-4D9C-B01F-79446F8030D5}" destId="{2ADC94CE-6FA0-48AA-B1FC-C11F336422D8}" srcOrd="15" destOrd="0" presId="urn:microsoft.com/office/officeart/2011/layout/CircleProcess"/>
    <dgm:cxn modelId="{7AFE809C-DED9-484A-89B4-6226E3ADF621}" type="presParOf" srcId="{2ADC94CE-6FA0-48AA-B1FC-C11F336422D8}" destId="{3A733EEF-AA64-4090-8542-AF67A5CFBBAC}" srcOrd="0" destOrd="0" presId="urn:microsoft.com/office/officeart/2011/layout/CircleProcess"/>
    <dgm:cxn modelId="{00008A4F-7EB7-431D-8045-304A0B64C98C}" type="presParOf" srcId="{5AFE81D6-B92B-4D9C-B01F-79446F8030D5}" destId="{E2B43BF6-146C-485C-B96F-20BEB043AA20}" srcOrd="16" destOrd="0" presId="urn:microsoft.com/office/officeart/2011/layout/CircleProcess"/>
    <dgm:cxn modelId="{6FB93B8A-BEB6-446C-93C2-F6DD62F65033}" type="presParOf" srcId="{E2B43BF6-146C-485C-B96F-20BEB043AA20}" destId="{74A4A0D9-D3F7-42D9-BB78-594B2B9A07F8}" srcOrd="0" destOrd="0" presId="urn:microsoft.com/office/officeart/2011/layout/CircleProcess"/>
    <dgm:cxn modelId="{1D739875-9033-45AB-9C3D-411FC6EE8161}" type="presParOf" srcId="{5AFE81D6-B92B-4D9C-B01F-79446F8030D5}" destId="{241203C0-B221-4599-A0D5-5DDEA13E7390}"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0FC2AB-ED7E-4CF3-B469-55DCC26E6C8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6F08573-5A27-489F-9076-1388F5B0E614}">
      <dgm:prSet phldrT="[Text]" custT="1"/>
      <dgm:spPr/>
      <dgm:t>
        <a:bodyPr/>
        <a:lstStyle/>
        <a:p>
          <a:r>
            <a:rPr lang="en-US" sz="1400" b="1" dirty="0" smtClean="0">
              <a:solidFill>
                <a:srgbClr val="C00000"/>
              </a:solidFill>
              <a:effectLst/>
              <a:latin typeface="+mn-lt"/>
              <a:ea typeface="+mn-ea"/>
              <a:cs typeface="+mn-cs"/>
            </a:rPr>
            <a:t>Articulate Storyboard</a:t>
          </a:r>
          <a:endParaRPr lang="en-US" sz="1400" b="1" dirty="0">
            <a:solidFill>
              <a:srgbClr val="C00000"/>
            </a:solidFill>
          </a:endParaRPr>
        </a:p>
      </dgm:t>
    </dgm:pt>
    <dgm:pt modelId="{915BD247-F377-4840-9FF2-EF2CF6F8D6AD}" type="parTrans" cxnId="{281D74BA-00D9-4E60-B074-37C96AC43DB6}">
      <dgm:prSet/>
      <dgm:spPr/>
      <dgm:t>
        <a:bodyPr/>
        <a:lstStyle/>
        <a:p>
          <a:endParaRPr lang="en-US" sz="2400" b="1">
            <a:solidFill>
              <a:srgbClr val="C00000"/>
            </a:solidFill>
          </a:endParaRPr>
        </a:p>
      </dgm:t>
    </dgm:pt>
    <dgm:pt modelId="{DFB5A912-539D-4DCA-9D74-755B701EACE4}" type="sibTrans" cxnId="{281D74BA-00D9-4E60-B074-37C96AC43DB6}">
      <dgm:prSet/>
      <dgm:spPr/>
      <dgm:t>
        <a:bodyPr/>
        <a:lstStyle/>
        <a:p>
          <a:endParaRPr lang="en-US" sz="2400" b="1">
            <a:solidFill>
              <a:srgbClr val="C00000"/>
            </a:solidFill>
          </a:endParaRPr>
        </a:p>
      </dgm:t>
    </dgm:pt>
    <dgm:pt modelId="{C0454463-5FA4-44B4-930D-7BE164C7F48E}">
      <dgm:prSet phldrT="[Text]" custT="1"/>
      <dgm:spPr/>
      <dgm:t>
        <a:bodyPr/>
        <a:lstStyle/>
        <a:p>
          <a:r>
            <a:rPr lang="en-US" sz="1400" b="1" dirty="0" smtClean="0">
              <a:solidFill>
                <a:srgbClr val="C00000"/>
              </a:solidFill>
              <a:effectLst/>
              <a:latin typeface="+mn-lt"/>
              <a:ea typeface="+mn-ea"/>
              <a:cs typeface="+mn-cs"/>
            </a:rPr>
            <a:t>Articulate Studio ‘13</a:t>
          </a:r>
          <a:endParaRPr lang="en-US" sz="1400" b="1" dirty="0">
            <a:solidFill>
              <a:srgbClr val="C00000"/>
            </a:solidFill>
          </a:endParaRPr>
        </a:p>
      </dgm:t>
    </dgm:pt>
    <dgm:pt modelId="{0E32938F-C975-4F00-9E9D-83AA749CA06B}" type="parTrans" cxnId="{72F3E3EA-5A04-4A53-9475-D962DE6553F4}">
      <dgm:prSet/>
      <dgm:spPr/>
      <dgm:t>
        <a:bodyPr/>
        <a:lstStyle/>
        <a:p>
          <a:endParaRPr lang="en-US" sz="2400" b="1">
            <a:solidFill>
              <a:srgbClr val="C00000"/>
            </a:solidFill>
          </a:endParaRPr>
        </a:p>
      </dgm:t>
    </dgm:pt>
    <dgm:pt modelId="{BE3DB562-B3AB-4E22-9A5C-D447B8D3A13C}" type="sibTrans" cxnId="{72F3E3EA-5A04-4A53-9475-D962DE6553F4}">
      <dgm:prSet/>
      <dgm:spPr/>
      <dgm:t>
        <a:bodyPr/>
        <a:lstStyle/>
        <a:p>
          <a:endParaRPr lang="en-US" sz="2400" b="1">
            <a:solidFill>
              <a:srgbClr val="C00000"/>
            </a:solidFill>
          </a:endParaRPr>
        </a:p>
      </dgm:t>
    </dgm:pt>
    <dgm:pt modelId="{2F94A512-BA7F-4EBE-8ADB-8CA98EB4224F}">
      <dgm:prSet phldrT="[Text]" custT="1"/>
      <dgm:spPr/>
      <dgm:t>
        <a:bodyPr/>
        <a:lstStyle/>
        <a:p>
          <a:r>
            <a:rPr lang="en-US" sz="1400" b="1" dirty="0" smtClean="0">
              <a:solidFill>
                <a:srgbClr val="C00000"/>
              </a:solidFill>
              <a:effectLst/>
              <a:latin typeface="+mn-lt"/>
              <a:ea typeface="+mn-ea"/>
              <a:cs typeface="+mn-cs"/>
            </a:rPr>
            <a:t>Adobe Captivate 8</a:t>
          </a:r>
          <a:endParaRPr lang="en-US" sz="1400" b="1" dirty="0">
            <a:solidFill>
              <a:srgbClr val="C00000"/>
            </a:solidFill>
          </a:endParaRPr>
        </a:p>
      </dgm:t>
    </dgm:pt>
    <dgm:pt modelId="{6BA938A7-7ED0-4521-9CEF-84A8E0C71AC8}" type="parTrans" cxnId="{548ED1D5-1741-4CA1-A078-9161BC9E410A}">
      <dgm:prSet/>
      <dgm:spPr/>
      <dgm:t>
        <a:bodyPr/>
        <a:lstStyle/>
        <a:p>
          <a:endParaRPr lang="en-US" sz="2400" b="1">
            <a:solidFill>
              <a:srgbClr val="C00000"/>
            </a:solidFill>
          </a:endParaRPr>
        </a:p>
      </dgm:t>
    </dgm:pt>
    <dgm:pt modelId="{B8644FE7-6406-41FA-A4D9-652FADCE32FE}" type="sibTrans" cxnId="{548ED1D5-1741-4CA1-A078-9161BC9E410A}">
      <dgm:prSet/>
      <dgm:spPr/>
      <dgm:t>
        <a:bodyPr/>
        <a:lstStyle/>
        <a:p>
          <a:endParaRPr lang="en-US" sz="2400" b="1">
            <a:solidFill>
              <a:srgbClr val="C00000"/>
            </a:solidFill>
          </a:endParaRPr>
        </a:p>
      </dgm:t>
    </dgm:pt>
    <dgm:pt modelId="{4D9DE817-1EBF-4F25-9532-0E8A016058D8}">
      <dgm:prSet phldrT="[Text]" custT="1"/>
      <dgm:spPr/>
      <dgm:t>
        <a:bodyPr/>
        <a:lstStyle/>
        <a:p>
          <a:r>
            <a:rPr lang="en-US" sz="1400" b="1" dirty="0" err="1" smtClean="0">
              <a:solidFill>
                <a:srgbClr val="C00000"/>
              </a:solidFill>
              <a:effectLst/>
              <a:latin typeface="+mn-lt"/>
              <a:ea typeface="+mn-ea"/>
              <a:cs typeface="+mn-cs"/>
            </a:rPr>
            <a:t>Lectora</a:t>
          </a:r>
          <a:endParaRPr lang="en-US" sz="1400" b="1" dirty="0">
            <a:solidFill>
              <a:srgbClr val="C00000"/>
            </a:solidFill>
          </a:endParaRPr>
        </a:p>
      </dgm:t>
    </dgm:pt>
    <dgm:pt modelId="{EA9E6694-BDB4-4146-986C-47F182B2E6E6}" type="parTrans" cxnId="{55B80C78-02B8-410B-802A-931368BE38DA}">
      <dgm:prSet/>
      <dgm:spPr/>
      <dgm:t>
        <a:bodyPr/>
        <a:lstStyle/>
        <a:p>
          <a:endParaRPr lang="en-US" sz="2400" b="1">
            <a:solidFill>
              <a:srgbClr val="C00000"/>
            </a:solidFill>
          </a:endParaRPr>
        </a:p>
      </dgm:t>
    </dgm:pt>
    <dgm:pt modelId="{C7EBDAD3-3039-4AA9-A0AC-7DA0E3160117}" type="sibTrans" cxnId="{55B80C78-02B8-410B-802A-931368BE38DA}">
      <dgm:prSet/>
      <dgm:spPr/>
      <dgm:t>
        <a:bodyPr/>
        <a:lstStyle/>
        <a:p>
          <a:endParaRPr lang="en-US" sz="2400" b="1">
            <a:solidFill>
              <a:srgbClr val="C00000"/>
            </a:solidFill>
          </a:endParaRPr>
        </a:p>
      </dgm:t>
    </dgm:pt>
    <dgm:pt modelId="{AC17AF75-BD23-4880-83E2-7E29D014C92D}">
      <dgm:prSet phldrT="[Text]" custT="1"/>
      <dgm:spPr/>
      <dgm:t>
        <a:bodyPr/>
        <a:lstStyle/>
        <a:p>
          <a:r>
            <a:rPr lang="en-US" sz="1400" b="1" dirty="0" err="1" smtClean="0">
              <a:solidFill>
                <a:srgbClr val="C00000"/>
              </a:solidFill>
              <a:effectLst/>
              <a:latin typeface="+mn-lt"/>
              <a:ea typeface="+mn-ea"/>
              <a:cs typeface="+mn-cs"/>
            </a:rPr>
            <a:t>Calro</a:t>
          </a:r>
          <a:endParaRPr lang="en-US" sz="1400" b="1" dirty="0">
            <a:solidFill>
              <a:srgbClr val="C00000"/>
            </a:solidFill>
          </a:endParaRPr>
        </a:p>
      </dgm:t>
    </dgm:pt>
    <dgm:pt modelId="{22ED921F-E6D7-41B3-A53F-58C059CAEAC7}" type="parTrans" cxnId="{DF4668F7-545D-4413-B765-907FFBB7B2C0}">
      <dgm:prSet/>
      <dgm:spPr/>
      <dgm:t>
        <a:bodyPr/>
        <a:lstStyle/>
        <a:p>
          <a:endParaRPr lang="en-US" sz="2400" b="1">
            <a:solidFill>
              <a:srgbClr val="C00000"/>
            </a:solidFill>
          </a:endParaRPr>
        </a:p>
      </dgm:t>
    </dgm:pt>
    <dgm:pt modelId="{1CC485FE-01EE-41B5-A097-771EF30DA102}" type="sibTrans" cxnId="{DF4668F7-545D-4413-B765-907FFBB7B2C0}">
      <dgm:prSet/>
      <dgm:spPr/>
      <dgm:t>
        <a:bodyPr/>
        <a:lstStyle/>
        <a:p>
          <a:endParaRPr lang="en-US" sz="2400" b="1">
            <a:solidFill>
              <a:srgbClr val="C00000"/>
            </a:solidFill>
          </a:endParaRPr>
        </a:p>
      </dgm:t>
    </dgm:pt>
    <dgm:pt modelId="{5AFE81D6-B92B-4D9C-B01F-79446F8030D5}" type="pres">
      <dgm:prSet presAssocID="{8E0FC2AB-ED7E-4CF3-B469-55DCC26E6C85}" presName="Name0" presStyleCnt="0">
        <dgm:presLayoutVars>
          <dgm:chMax val="11"/>
          <dgm:chPref val="11"/>
          <dgm:dir/>
          <dgm:resizeHandles/>
        </dgm:presLayoutVars>
      </dgm:prSet>
      <dgm:spPr/>
      <dgm:t>
        <a:bodyPr/>
        <a:lstStyle/>
        <a:p>
          <a:endParaRPr lang="en-US"/>
        </a:p>
      </dgm:t>
    </dgm:pt>
    <dgm:pt modelId="{511725ED-20ED-4A9D-B3DF-5558A65E6DCB}" type="pres">
      <dgm:prSet presAssocID="{AC17AF75-BD23-4880-83E2-7E29D014C92D}" presName="Accent5" presStyleCnt="0"/>
      <dgm:spPr/>
    </dgm:pt>
    <dgm:pt modelId="{214B8B3A-7B5D-4963-818D-FFF2B5513839}" type="pres">
      <dgm:prSet presAssocID="{AC17AF75-BD23-4880-83E2-7E29D014C92D}" presName="Accent" presStyleLbl="node1" presStyleIdx="0" presStyleCnt="5"/>
      <dgm:spPr/>
    </dgm:pt>
    <dgm:pt modelId="{7260E974-2D8E-4461-9124-6F78B1586C46}" type="pres">
      <dgm:prSet presAssocID="{AC17AF75-BD23-4880-83E2-7E29D014C92D}" presName="ParentBackground5" presStyleCnt="0"/>
      <dgm:spPr/>
    </dgm:pt>
    <dgm:pt modelId="{0B313FFD-1347-4F1A-88A3-25669D1CD5AF}" type="pres">
      <dgm:prSet presAssocID="{AC17AF75-BD23-4880-83E2-7E29D014C92D}" presName="ParentBackground" presStyleLbl="fgAcc1" presStyleIdx="0" presStyleCnt="5"/>
      <dgm:spPr/>
      <dgm:t>
        <a:bodyPr/>
        <a:lstStyle/>
        <a:p>
          <a:endParaRPr lang="en-US"/>
        </a:p>
      </dgm:t>
    </dgm:pt>
    <dgm:pt modelId="{637D93DF-7D33-43CA-A61E-B40F595EEACE}" type="pres">
      <dgm:prSet presAssocID="{AC17AF75-BD23-4880-83E2-7E29D014C92D}" presName="Parent5" presStyleLbl="revTx" presStyleIdx="0" presStyleCnt="0">
        <dgm:presLayoutVars>
          <dgm:chMax val="1"/>
          <dgm:chPref val="1"/>
          <dgm:bulletEnabled val="1"/>
        </dgm:presLayoutVars>
      </dgm:prSet>
      <dgm:spPr/>
      <dgm:t>
        <a:bodyPr/>
        <a:lstStyle/>
        <a:p>
          <a:endParaRPr lang="en-US"/>
        </a:p>
      </dgm:t>
    </dgm:pt>
    <dgm:pt modelId="{A71F1CC0-04E9-4FC9-92C4-EAFC4D57CFEB}" type="pres">
      <dgm:prSet presAssocID="{4D9DE817-1EBF-4F25-9532-0E8A016058D8}" presName="Accent4" presStyleCnt="0"/>
      <dgm:spPr/>
    </dgm:pt>
    <dgm:pt modelId="{6DAE3C75-3130-41C5-A5A8-8503005F2762}" type="pres">
      <dgm:prSet presAssocID="{4D9DE817-1EBF-4F25-9532-0E8A016058D8}" presName="Accent" presStyleLbl="node1" presStyleIdx="1" presStyleCnt="5"/>
      <dgm:spPr/>
    </dgm:pt>
    <dgm:pt modelId="{34385106-93E5-43D0-A92E-58D801633EBC}" type="pres">
      <dgm:prSet presAssocID="{4D9DE817-1EBF-4F25-9532-0E8A016058D8}" presName="ParentBackground4" presStyleCnt="0"/>
      <dgm:spPr/>
    </dgm:pt>
    <dgm:pt modelId="{83576D20-93A4-431C-8322-0E9C26B86FB6}" type="pres">
      <dgm:prSet presAssocID="{4D9DE817-1EBF-4F25-9532-0E8A016058D8}" presName="ParentBackground" presStyleLbl="fgAcc1" presStyleIdx="1" presStyleCnt="5"/>
      <dgm:spPr/>
      <dgm:t>
        <a:bodyPr/>
        <a:lstStyle/>
        <a:p>
          <a:endParaRPr lang="en-US"/>
        </a:p>
      </dgm:t>
    </dgm:pt>
    <dgm:pt modelId="{19C01141-C255-41E4-B385-A9F8C6A3116A}" type="pres">
      <dgm:prSet presAssocID="{4D9DE817-1EBF-4F25-9532-0E8A016058D8}" presName="Parent4" presStyleLbl="revTx" presStyleIdx="0" presStyleCnt="0">
        <dgm:presLayoutVars>
          <dgm:chMax val="1"/>
          <dgm:chPref val="1"/>
          <dgm:bulletEnabled val="1"/>
        </dgm:presLayoutVars>
      </dgm:prSet>
      <dgm:spPr/>
      <dgm:t>
        <a:bodyPr/>
        <a:lstStyle/>
        <a:p>
          <a:endParaRPr lang="en-US"/>
        </a:p>
      </dgm:t>
    </dgm:pt>
    <dgm:pt modelId="{4A329DE6-37F5-4E18-A0E8-440E1ADFEE96}" type="pres">
      <dgm:prSet presAssocID="{2F94A512-BA7F-4EBE-8ADB-8CA98EB4224F}" presName="Accent3" presStyleCnt="0"/>
      <dgm:spPr/>
    </dgm:pt>
    <dgm:pt modelId="{04E00F41-1A09-411C-A3B5-181DBC838805}" type="pres">
      <dgm:prSet presAssocID="{2F94A512-BA7F-4EBE-8ADB-8CA98EB4224F}" presName="Accent" presStyleLbl="node1" presStyleIdx="2" presStyleCnt="5"/>
      <dgm:spPr/>
    </dgm:pt>
    <dgm:pt modelId="{0BF029A2-7CE6-437E-997D-6564EB06D041}" type="pres">
      <dgm:prSet presAssocID="{2F94A512-BA7F-4EBE-8ADB-8CA98EB4224F}" presName="ParentBackground3" presStyleCnt="0"/>
      <dgm:spPr/>
    </dgm:pt>
    <dgm:pt modelId="{F4600FC2-CBFF-4C43-867F-5E19FF1030F5}" type="pres">
      <dgm:prSet presAssocID="{2F94A512-BA7F-4EBE-8ADB-8CA98EB4224F}" presName="ParentBackground" presStyleLbl="fgAcc1" presStyleIdx="2" presStyleCnt="5"/>
      <dgm:spPr/>
      <dgm:t>
        <a:bodyPr/>
        <a:lstStyle/>
        <a:p>
          <a:endParaRPr lang="en-US"/>
        </a:p>
      </dgm:t>
    </dgm:pt>
    <dgm:pt modelId="{594C0083-C4EB-43E1-A81E-4F3207E5AB84}" type="pres">
      <dgm:prSet presAssocID="{2F94A512-BA7F-4EBE-8ADB-8CA98EB4224F}" presName="Parent3" presStyleLbl="revTx" presStyleIdx="0" presStyleCnt="0">
        <dgm:presLayoutVars>
          <dgm:chMax val="1"/>
          <dgm:chPref val="1"/>
          <dgm:bulletEnabled val="1"/>
        </dgm:presLayoutVars>
      </dgm:prSet>
      <dgm:spPr/>
      <dgm:t>
        <a:bodyPr/>
        <a:lstStyle/>
        <a:p>
          <a:endParaRPr lang="en-US"/>
        </a:p>
      </dgm:t>
    </dgm:pt>
    <dgm:pt modelId="{7DFE8DF3-611E-4AC9-85C5-324496AE6430}" type="pres">
      <dgm:prSet presAssocID="{C0454463-5FA4-44B4-930D-7BE164C7F48E}" presName="Accent2" presStyleCnt="0"/>
      <dgm:spPr/>
    </dgm:pt>
    <dgm:pt modelId="{DD35AAC7-AEE8-4F24-8E62-595CFF050070}" type="pres">
      <dgm:prSet presAssocID="{C0454463-5FA4-44B4-930D-7BE164C7F48E}" presName="Accent" presStyleLbl="node1" presStyleIdx="3" presStyleCnt="5"/>
      <dgm:spPr/>
    </dgm:pt>
    <dgm:pt modelId="{C7051077-015D-4087-B21D-BE5BD21D5A13}" type="pres">
      <dgm:prSet presAssocID="{C0454463-5FA4-44B4-930D-7BE164C7F48E}" presName="ParentBackground2" presStyleCnt="0"/>
      <dgm:spPr/>
    </dgm:pt>
    <dgm:pt modelId="{50A197E8-434D-4C93-BA48-60C2A51D2FC3}" type="pres">
      <dgm:prSet presAssocID="{C0454463-5FA4-44B4-930D-7BE164C7F48E}" presName="ParentBackground" presStyleLbl="fgAcc1" presStyleIdx="3" presStyleCnt="5"/>
      <dgm:spPr/>
      <dgm:t>
        <a:bodyPr/>
        <a:lstStyle/>
        <a:p>
          <a:endParaRPr lang="en-US"/>
        </a:p>
      </dgm:t>
    </dgm:pt>
    <dgm:pt modelId="{C661CCAD-0EBE-4E1F-86D8-32F3137596A6}" type="pres">
      <dgm:prSet presAssocID="{C0454463-5FA4-44B4-930D-7BE164C7F48E}" presName="Parent2" presStyleLbl="revTx" presStyleIdx="0" presStyleCnt="0">
        <dgm:presLayoutVars>
          <dgm:chMax val="1"/>
          <dgm:chPref val="1"/>
          <dgm:bulletEnabled val="1"/>
        </dgm:presLayoutVars>
      </dgm:prSet>
      <dgm:spPr/>
      <dgm:t>
        <a:bodyPr/>
        <a:lstStyle/>
        <a:p>
          <a:endParaRPr lang="en-US"/>
        </a:p>
      </dgm:t>
    </dgm:pt>
    <dgm:pt modelId="{2ADC94CE-6FA0-48AA-B1FC-C11F336422D8}" type="pres">
      <dgm:prSet presAssocID="{C6F08573-5A27-489F-9076-1388F5B0E614}" presName="Accent1" presStyleCnt="0"/>
      <dgm:spPr/>
    </dgm:pt>
    <dgm:pt modelId="{3A733EEF-AA64-4090-8542-AF67A5CFBBAC}" type="pres">
      <dgm:prSet presAssocID="{C6F08573-5A27-489F-9076-1388F5B0E614}" presName="Accent" presStyleLbl="node1" presStyleIdx="4" presStyleCnt="5"/>
      <dgm:spPr/>
    </dgm:pt>
    <dgm:pt modelId="{E2B43BF6-146C-485C-B96F-20BEB043AA20}" type="pres">
      <dgm:prSet presAssocID="{C6F08573-5A27-489F-9076-1388F5B0E614}" presName="ParentBackground1" presStyleCnt="0"/>
      <dgm:spPr/>
    </dgm:pt>
    <dgm:pt modelId="{74A4A0D9-D3F7-42D9-BB78-594B2B9A07F8}" type="pres">
      <dgm:prSet presAssocID="{C6F08573-5A27-489F-9076-1388F5B0E614}" presName="ParentBackground" presStyleLbl="fgAcc1" presStyleIdx="4" presStyleCnt="5"/>
      <dgm:spPr/>
      <dgm:t>
        <a:bodyPr/>
        <a:lstStyle/>
        <a:p>
          <a:endParaRPr lang="en-US"/>
        </a:p>
      </dgm:t>
    </dgm:pt>
    <dgm:pt modelId="{241203C0-B221-4599-A0D5-5DDEA13E7390}" type="pres">
      <dgm:prSet presAssocID="{C6F08573-5A27-489F-9076-1388F5B0E614}" presName="Parent1" presStyleLbl="revTx" presStyleIdx="0" presStyleCnt="0">
        <dgm:presLayoutVars>
          <dgm:chMax val="1"/>
          <dgm:chPref val="1"/>
          <dgm:bulletEnabled val="1"/>
        </dgm:presLayoutVars>
      </dgm:prSet>
      <dgm:spPr/>
      <dgm:t>
        <a:bodyPr/>
        <a:lstStyle/>
        <a:p>
          <a:endParaRPr lang="en-US"/>
        </a:p>
      </dgm:t>
    </dgm:pt>
  </dgm:ptLst>
  <dgm:cxnLst>
    <dgm:cxn modelId="{46F1EED4-3745-4F5B-A5FB-B4340085D26D}" type="presOf" srcId="{AC17AF75-BD23-4880-83E2-7E29D014C92D}" destId="{0B313FFD-1347-4F1A-88A3-25669D1CD5AF}" srcOrd="0" destOrd="0" presId="urn:microsoft.com/office/officeart/2011/layout/CircleProcess"/>
    <dgm:cxn modelId="{548ED1D5-1741-4CA1-A078-9161BC9E410A}" srcId="{8E0FC2AB-ED7E-4CF3-B469-55DCC26E6C85}" destId="{2F94A512-BA7F-4EBE-8ADB-8CA98EB4224F}" srcOrd="2" destOrd="0" parTransId="{6BA938A7-7ED0-4521-9CEF-84A8E0C71AC8}" sibTransId="{B8644FE7-6406-41FA-A4D9-652FADCE32FE}"/>
    <dgm:cxn modelId="{72F3E3EA-5A04-4A53-9475-D962DE6553F4}" srcId="{8E0FC2AB-ED7E-4CF3-B469-55DCC26E6C85}" destId="{C0454463-5FA4-44B4-930D-7BE164C7F48E}" srcOrd="1" destOrd="0" parTransId="{0E32938F-C975-4F00-9E9D-83AA749CA06B}" sibTransId="{BE3DB562-B3AB-4E22-9A5C-D447B8D3A13C}"/>
    <dgm:cxn modelId="{55B80C78-02B8-410B-802A-931368BE38DA}" srcId="{8E0FC2AB-ED7E-4CF3-B469-55DCC26E6C85}" destId="{4D9DE817-1EBF-4F25-9532-0E8A016058D8}" srcOrd="3" destOrd="0" parTransId="{EA9E6694-BDB4-4146-986C-47F182B2E6E6}" sibTransId="{C7EBDAD3-3039-4AA9-A0AC-7DA0E3160117}"/>
    <dgm:cxn modelId="{39A4408A-8974-4C86-919E-B36016AEFE0D}" type="presOf" srcId="{AC17AF75-BD23-4880-83E2-7E29D014C92D}" destId="{637D93DF-7D33-43CA-A61E-B40F595EEACE}" srcOrd="1" destOrd="0" presId="urn:microsoft.com/office/officeart/2011/layout/CircleProcess"/>
    <dgm:cxn modelId="{97362CB3-4D28-4AB9-8D14-CBB36DFD64D6}" type="presOf" srcId="{C6F08573-5A27-489F-9076-1388F5B0E614}" destId="{74A4A0D9-D3F7-42D9-BB78-594B2B9A07F8}" srcOrd="0" destOrd="0" presId="urn:microsoft.com/office/officeart/2011/layout/CircleProcess"/>
    <dgm:cxn modelId="{0417A9A6-C473-425B-A769-36B860D7E143}" type="presOf" srcId="{C0454463-5FA4-44B4-930D-7BE164C7F48E}" destId="{C661CCAD-0EBE-4E1F-86D8-32F3137596A6}" srcOrd="1" destOrd="0" presId="urn:microsoft.com/office/officeart/2011/layout/CircleProcess"/>
    <dgm:cxn modelId="{B3E10AF1-1F02-4DAF-980F-49EFD8D00318}" type="presOf" srcId="{2F94A512-BA7F-4EBE-8ADB-8CA98EB4224F}" destId="{F4600FC2-CBFF-4C43-867F-5E19FF1030F5}" srcOrd="0" destOrd="0" presId="urn:microsoft.com/office/officeart/2011/layout/CircleProcess"/>
    <dgm:cxn modelId="{91B5A2D2-D069-411B-BA14-0FDF35758255}" type="presOf" srcId="{4D9DE817-1EBF-4F25-9532-0E8A016058D8}" destId="{19C01141-C255-41E4-B385-A9F8C6A3116A}" srcOrd="1" destOrd="0" presId="urn:microsoft.com/office/officeart/2011/layout/CircleProcess"/>
    <dgm:cxn modelId="{DF4668F7-545D-4413-B765-907FFBB7B2C0}" srcId="{8E0FC2AB-ED7E-4CF3-B469-55DCC26E6C85}" destId="{AC17AF75-BD23-4880-83E2-7E29D014C92D}" srcOrd="4" destOrd="0" parTransId="{22ED921F-E6D7-41B3-A53F-58C059CAEAC7}" sibTransId="{1CC485FE-01EE-41B5-A097-771EF30DA102}"/>
    <dgm:cxn modelId="{80BFE61D-8C94-4F82-A02E-9D6DF99122C6}" type="presOf" srcId="{2F94A512-BA7F-4EBE-8ADB-8CA98EB4224F}" destId="{594C0083-C4EB-43E1-A81E-4F3207E5AB84}" srcOrd="1" destOrd="0" presId="urn:microsoft.com/office/officeart/2011/layout/CircleProcess"/>
    <dgm:cxn modelId="{98B204A9-DB5F-4FC3-8F17-19CF4C7FA483}" type="presOf" srcId="{8E0FC2AB-ED7E-4CF3-B469-55DCC26E6C85}" destId="{5AFE81D6-B92B-4D9C-B01F-79446F8030D5}" srcOrd="0" destOrd="0" presId="urn:microsoft.com/office/officeart/2011/layout/CircleProcess"/>
    <dgm:cxn modelId="{E76F85DB-3888-4121-BC16-69CB85C183D3}" type="presOf" srcId="{4D9DE817-1EBF-4F25-9532-0E8A016058D8}" destId="{83576D20-93A4-431C-8322-0E9C26B86FB6}" srcOrd="0" destOrd="0" presId="urn:microsoft.com/office/officeart/2011/layout/CircleProcess"/>
    <dgm:cxn modelId="{701FF8A8-575A-46CA-8B82-5A8A25F76678}" type="presOf" srcId="{C0454463-5FA4-44B4-930D-7BE164C7F48E}" destId="{50A197E8-434D-4C93-BA48-60C2A51D2FC3}" srcOrd="0" destOrd="0" presId="urn:microsoft.com/office/officeart/2011/layout/CircleProcess"/>
    <dgm:cxn modelId="{281D74BA-00D9-4E60-B074-37C96AC43DB6}" srcId="{8E0FC2AB-ED7E-4CF3-B469-55DCC26E6C85}" destId="{C6F08573-5A27-489F-9076-1388F5B0E614}" srcOrd="0" destOrd="0" parTransId="{915BD247-F377-4840-9FF2-EF2CF6F8D6AD}" sibTransId="{DFB5A912-539D-4DCA-9D74-755B701EACE4}"/>
    <dgm:cxn modelId="{90BA1CDC-C51B-4A43-9643-CF3E708DED5F}" type="presOf" srcId="{C6F08573-5A27-489F-9076-1388F5B0E614}" destId="{241203C0-B221-4599-A0D5-5DDEA13E7390}" srcOrd="1" destOrd="0" presId="urn:microsoft.com/office/officeart/2011/layout/CircleProcess"/>
    <dgm:cxn modelId="{916317CC-DD57-4236-9DAC-F5830A9E0AD2}" type="presParOf" srcId="{5AFE81D6-B92B-4D9C-B01F-79446F8030D5}" destId="{511725ED-20ED-4A9D-B3DF-5558A65E6DCB}" srcOrd="0" destOrd="0" presId="urn:microsoft.com/office/officeart/2011/layout/CircleProcess"/>
    <dgm:cxn modelId="{199E15F9-3EDD-4063-9764-1669C011E01A}" type="presParOf" srcId="{511725ED-20ED-4A9D-B3DF-5558A65E6DCB}" destId="{214B8B3A-7B5D-4963-818D-FFF2B5513839}" srcOrd="0" destOrd="0" presId="urn:microsoft.com/office/officeart/2011/layout/CircleProcess"/>
    <dgm:cxn modelId="{FDFB9C98-8298-482F-97FD-341523D545B8}" type="presParOf" srcId="{5AFE81D6-B92B-4D9C-B01F-79446F8030D5}" destId="{7260E974-2D8E-4461-9124-6F78B1586C46}" srcOrd="1" destOrd="0" presId="urn:microsoft.com/office/officeart/2011/layout/CircleProcess"/>
    <dgm:cxn modelId="{D68BD48E-FBCC-487D-8EF6-B9D67825E573}" type="presParOf" srcId="{7260E974-2D8E-4461-9124-6F78B1586C46}" destId="{0B313FFD-1347-4F1A-88A3-25669D1CD5AF}" srcOrd="0" destOrd="0" presId="urn:microsoft.com/office/officeart/2011/layout/CircleProcess"/>
    <dgm:cxn modelId="{5C36C5BC-4484-4F43-B17C-4DA0733A53B0}" type="presParOf" srcId="{5AFE81D6-B92B-4D9C-B01F-79446F8030D5}" destId="{637D93DF-7D33-43CA-A61E-B40F595EEACE}" srcOrd="2" destOrd="0" presId="urn:microsoft.com/office/officeart/2011/layout/CircleProcess"/>
    <dgm:cxn modelId="{199D8B34-6C01-4CC9-BAF6-4531C0586190}" type="presParOf" srcId="{5AFE81D6-B92B-4D9C-B01F-79446F8030D5}" destId="{A71F1CC0-04E9-4FC9-92C4-EAFC4D57CFEB}" srcOrd="3" destOrd="0" presId="urn:microsoft.com/office/officeart/2011/layout/CircleProcess"/>
    <dgm:cxn modelId="{51956C4E-9C54-4FA4-B36E-0FA527088BB4}" type="presParOf" srcId="{A71F1CC0-04E9-4FC9-92C4-EAFC4D57CFEB}" destId="{6DAE3C75-3130-41C5-A5A8-8503005F2762}" srcOrd="0" destOrd="0" presId="urn:microsoft.com/office/officeart/2011/layout/CircleProcess"/>
    <dgm:cxn modelId="{B20B8618-EAA2-456C-B369-29B4682BD23B}" type="presParOf" srcId="{5AFE81D6-B92B-4D9C-B01F-79446F8030D5}" destId="{34385106-93E5-43D0-A92E-58D801633EBC}" srcOrd="4" destOrd="0" presId="urn:microsoft.com/office/officeart/2011/layout/CircleProcess"/>
    <dgm:cxn modelId="{539D97B3-ADDF-49C3-B45F-0825BDE9048F}" type="presParOf" srcId="{34385106-93E5-43D0-A92E-58D801633EBC}" destId="{83576D20-93A4-431C-8322-0E9C26B86FB6}" srcOrd="0" destOrd="0" presId="urn:microsoft.com/office/officeart/2011/layout/CircleProcess"/>
    <dgm:cxn modelId="{D3F6AFBE-F6CF-4A6D-ACC8-532633D3A54A}" type="presParOf" srcId="{5AFE81D6-B92B-4D9C-B01F-79446F8030D5}" destId="{19C01141-C255-41E4-B385-A9F8C6A3116A}" srcOrd="5" destOrd="0" presId="urn:microsoft.com/office/officeart/2011/layout/CircleProcess"/>
    <dgm:cxn modelId="{9CFCE009-DB84-427D-8304-8999E99B5E6B}" type="presParOf" srcId="{5AFE81D6-B92B-4D9C-B01F-79446F8030D5}" destId="{4A329DE6-37F5-4E18-A0E8-440E1ADFEE96}" srcOrd="6" destOrd="0" presId="urn:microsoft.com/office/officeart/2011/layout/CircleProcess"/>
    <dgm:cxn modelId="{E6D15C3B-583F-440F-90B5-3C93A9ED48F9}" type="presParOf" srcId="{4A329DE6-37F5-4E18-A0E8-440E1ADFEE96}" destId="{04E00F41-1A09-411C-A3B5-181DBC838805}" srcOrd="0" destOrd="0" presId="urn:microsoft.com/office/officeart/2011/layout/CircleProcess"/>
    <dgm:cxn modelId="{838622CB-A600-44DC-9290-0ECB9D20A4EE}" type="presParOf" srcId="{5AFE81D6-B92B-4D9C-B01F-79446F8030D5}" destId="{0BF029A2-7CE6-437E-997D-6564EB06D041}" srcOrd="7" destOrd="0" presId="urn:microsoft.com/office/officeart/2011/layout/CircleProcess"/>
    <dgm:cxn modelId="{256EB410-4F80-43FE-91D3-D95A4A8B5C8D}" type="presParOf" srcId="{0BF029A2-7CE6-437E-997D-6564EB06D041}" destId="{F4600FC2-CBFF-4C43-867F-5E19FF1030F5}" srcOrd="0" destOrd="0" presId="urn:microsoft.com/office/officeart/2011/layout/CircleProcess"/>
    <dgm:cxn modelId="{D702D6D1-8109-4EDE-9128-9FFF813C49D0}" type="presParOf" srcId="{5AFE81D6-B92B-4D9C-B01F-79446F8030D5}" destId="{594C0083-C4EB-43E1-A81E-4F3207E5AB84}" srcOrd="8" destOrd="0" presId="urn:microsoft.com/office/officeart/2011/layout/CircleProcess"/>
    <dgm:cxn modelId="{40A9427D-9840-4C69-BA5C-E4B9F2DE5147}" type="presParOf" srcId="{5AFE81D6-B92B-4D9C-B01F-79446F8030D5}" destId="{7DFE8DF3-611E-4AC9-85C5-324496AE6430}" srcOrd="9" destOrd="0" presId="urn:microsoft.com/office/officeart/2011/layout/CircleProcess"/>
    <dgm:cxn modelId="{A7A29BA7-5106-4B8A-AFE8-434C93930CBA}" type="presParOf" srcId="{7DFE8DF3-611E-4AC9-85C5-324496AE6430}" destId="{DD35AAC7-AEE8-4F24-8E62-595CFF050070}" srcOrd="0" destOrd="0" presId="urn:microsoft.com/office/officeart/2011/layout/CircleProcess"/>
    <dgm:cxn modelId="{D668CF8B-83B4-43F4-B67E-A66B83AAA436}" type="presParOf" srcId="{5AFE81D6-B92B-4D9C-B01F-79446F8030D5}" destId="{C7051077-015D-4087-B21D-BE5BD21D5A13}" srcOrd="10" destOrd="0" presId="urn:microsoft.com/office/officeart/2011/layout/CircleProcess"/>
    <dgm:cxn modelId="{A61445DE-90DA-43C4-A3BE-35E43BC2BEBB}" type="presParOf" srcId="{C7051077-015D-4087-B21D-BE5BD21D5A13}" destId="{50A197E8-434D-4C93-BA48-60C2A51D2FC3}" srcOrd="0" destOrd="0" presId="urn:microsoft.com/office/officeart/2011/layout/CircleProcess"/>
    <dgm:cxn modelId="{B7962F09-CC41-4783-9F44-9EEBF30F996D}" type="presParOf" srcId="{5AFE81D6-B92B-4D9C-B01F-79446F8030D5}" destId="{C661CCAD-0EBE-4E1F-86D8-32F3137596A6}" srcOrd="11" destOrd="0" presId="urn:microsoft.com/office/officeart/2011/layout/CircleProcess"/>
    <dgm:cxn modelId="{D286BEDE-3BCB-4000-9F64-8B459C4901F4}" type="presParOf" srcId="{5AFE81D6-B92B-4D9C-B01F-79446F8030D5}" destId="{2ADC94CE-6FA0-48AA-B1FC-C11F336422D8}" srcOrd="12" destOrd="0" presId="urn:microsoft.com/office/officeart/2011/layout/CircleProcess"/>
    <dgm:cxn modelId="{A93A9309-7283-405F-8FC6-31F3E8C09D6E}" type="presParOf" srcId="{2ADC94CE-6FA0-48AA-B1FC-C11F336422D8}" destId="{3A733EEF-AA64-4090-8542-AF67A5CFBBAC}" srcOrd="0" destOrd="0" presId="urn:microsoft.com/office/officeart/2011/layout/CircleProcess"/>
    <dgm:cxn modelId="{9AA48496-8219-47F0-8D15-31C27E2F33D6}" type="presParOf" srcId="{5AFE81D6-B92B-4D9C-B01F-79446F8030D5}" destId="{E2B43BF6-146C-485C-B96F-20BEB043AA20}" srcOrd="13" destOrd="0" presId="urn:microsoft.com/office/officeart/2011/layout/CircleProcess"/>
    <dgm:cxn modelId="{5AA4A97C-2DFD-4D12-9D50-6106E12FF8CF}" type="presParOf" srcId="{E2B43BF6-146C-485C-B96F-20BEB043AA20}" destId="{74A4A0D9-D3F7-42D9-BB78-594B2B9A07F8}" srcOrd="0" destOrd="0" presId="urn:microsoft.com/office/officeart/2011/layout/CircleProcess"/>
    <dgm:cxn modelId="{1E5E43F9-1EC3-4DE9-A905-DA154613CC4F}" type="presParOf" srcId="{5AFE81D6-B92B-4D9C-B01F-79446F8030D5}" destId="{241203C0-B221-4599-A0D5-5DDEA13E7390}"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9548-79DF-42D5-9932-FBF21B9F93A7}">
      <dsp:nvSpPr>
        <dsp:cNvPr id="0" name=""/>
        <dsp:cNvSpPr/>
      </dsp:nvSpPr>
      <dsp:spPr>
        <a:xfrm>
          <a:off x="-4594335" y="-704407"/>
          <a:ext cx="5472816" cy="5472816"/>
        </a:xfrm>
        <a:prstGeom prst="blockArc">
          <a:avLst>
            <a:gd name="adj1" fmla="val 18900000"/>
            <a:gd name="adj2" fmla="val 2700000"/>
            <a:gd name="adj3" fmla="val 395"/>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8C0C65-0494-4B1C-8B6C-F950CA8A1B52}">
      <dsp:nvSpPr>
        <dsp:cNvPr id="0" name=""/>
        <dsp:cNvSpPr/>
      </dsp:nvSpPr>
      <dsp:spPr>
        <a:xfrm>
          <a:off x="564979" y="406400"/>
          <a:ext cx="5475833" cy="81280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Documentation</a:t>
          </a:r>
          <a:endParaRPr lang="en-US" sz="2400" kern="1200" dirty="0"/>
        </a:p>
      </dsp:txBody>
      <dsp:txXfrm>
        <a:off x="564979" y="406400"/>
        <a:ext cx="5475833" cy="812800"/>
      </dsp:txXfrm>
    </dsp:sp>
    <dsp:sp modelId="{334638B9-43DA-4BCB-8789-F1653B5FF488}">
      <dsp:nvSpPr>
        <dsp:cNvPr id="0" name=""/>
        <dsp:cNvSpPr/>
      </dsp:nvSpPr>
      <dsp:spPr>
        <a:xfrm>
          <a:off x="56979" y="304800"/>
          <a:ext cx="1016000" cy="1016000"/>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7D257A-6760-4D5F-A3A6-65DE314F6C81}">
      <dsp:nvSpPr>
        <dsp:cNvPr id="0" name=""/>
        <dsp:cNvSpPr/>
      </dsp:nvSpPr>
      <dsp:spPr>
        <a:xfrm>
          <a:off x="860432" y="1625599"/>
          <a:ext cx="5180380" cy="812800"/>
        </a:xfrm>
        <a:prstGeom prst="rect">
          <a:avLst/>
        </a:prstGeom>
        <a:solidFill>
          <a:schemeClr val="accent2">
            <a:hueOff val="-644996"/>
            <a:satOff val="17241"/>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Communication Tool</a:t>
          </a:r>
          <a:endParaRPr lang="en-US" sz="2400" kern="1200" dirty="0"/>
        </a:p>
      </dsp:txBody>
      <dsp:txXfrm>
        <a:off x="860432" y="1625599"/>
        <a:ext cx="5180380" cy="812800"/>
      </dsp:txXfrm>
    </dsp:sp>
    <dsp:sp modelId="{261DA372-548B-474A-B437-9486329EA5FB}">
      <dsp:nvSpPr>
        <dsp:cNvPr id="0" name=""/>
        <dsp:cNvSpPr/>
      </dsp:nvSpPr>
      <dsp:spPr>
        <a:xfrm>
          <a:off x="352432" y="1523999"/>
          <a:ext cx="1016000" cy="1016000"/>
        </a:xfrm>
        <a:prstGeom prst="ellipse">
          <a:avLst/>
        </a:prstGeom>
        <a:solidFill>
          <a:schemeClr val="lt1">
            <a:hueOff val="0"/>
            <a:satOff val="0"/>
            <a:lumOff val="0"/>
            <a:alphaOff val="0"/>
          </a:schemeClr>
        </a:solidFill>
        <a:ln w="19050" cap="rnd" cmpd="sng" algn="ctr">
          <a:solidFill>
            <a:schemeClr val="accent2">
              <a:hueOff val="-644996"/>
              <a:satOff val="17241"/>
              <a:lumOff val="2157"/>
              <a:alphaOff val="0"/>
            </a:schemeClr>
          </a:solidFill>
          <a:prstDash val="solid"/>
        </a:ln>
        <a:effectLst/>
      </dsp:spPr>
      <dsp:style>
        <a:lnRef idx="2">
          <a:scrgbClr r="0" g="0" b="0"/>
        </a:lnRef>
        <a:fillRef idx="1">
          <a:scrgbClr r="0" g="0" b="0"/>
        </a:fillRef>
        <a:effectRef idx="0">
          <a:scrgbClr r="0" g="0" b="0"/>
        </a:effectRef>
        <a:fontRef idx="minor"/>
      </dsp:style>
    </dsp:sp>
    <dsp:sp modelId="{D23BAD35-9967-4DBD-BAC1-B540C29A6934}">
      <dsp:nvSpPr>
        <dsp:cNvPr id="0" name=""/>
        <dsp:cNvSpPr/>
      </dsp:nvSpPr>
      <dsp:spPr>
        <a:xfrm>
          <a:off x="564979" y="2844800"/>
          <a:ext cx="5475833" cy="812800"/>
        </a:xfrm>
        <a:prstGeom prst="rect">
          <a:avLst/>
        </a:prstGeom>
        <a:solidFill>
          <a:schemeClr val="accent2">
            <a:hueOff val="-1289992"/>
            <a:satOff val="34483"/>
            <a:lumOff val="43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Purposeful Learning Experience</a:t>
          </a:r>
          <a:endParaRPr lang="en-US" sz="2400" kern="1200" dirty="0"/>
        </a:p>
      </dsp:txBody>
      <dsp:txXfrm>
        <a:off x="564979" y="2844800"/>
        <a:ext cx="5475833" cy="812800"/>
      </dsp:txXfrm>
    </dsp:sp>
    <dsp:sp modelId="{B13C760A-F900-4017-8890-C4D86FB68EF5}">
      <dsp:nvSpPr>
        <dsp:cNvPr id="0" name=""/>
        <dsp:cNvSpPr/>
      </dsp:nvSpPr>
      <dsp:spPr>
        <a:xfrm>
          <a:off x="56979" y="2743200"/>
          <a:ext cx="1016000" cy="1016000"/>
        </a:xfrm>
        <a:prstGeom prst="ellipse">
          <a:avLst/>
        </a:prstGeom>
        <a:solidFill>
          <a:schemeClr val="lt1">
            <a:hueOff val="0"/>
            <a:satOff val="0"/>
            <a:lumOff val="0"/>
            <a:alphaOff val="0"/>
          </a:schemeClr>
        </a:solidFill>
        <a:ln w="19050" cap="rnd" cmpd="sng" algn="ctr">
          <a:solidFill>
            <a:schemeClr val="accent2">
              <a:hueOff val="-1289992"/>
              <a:satOff val="34483"/>
              <a:lumOff val="431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20284-14B4-4B46-B721-6AD86B071B00}">
      <dsp:nvSpPr>
        <dsp:cNvPr id="0" name=""/>
        <dsp:cNvSpPr/>
      </dsp:nvSpPr>
      <dsp:spPr>
        <a:xfrm>
          <a:off x="7402946" y="2264320"/>
          <a:ext cx="1364657" cy="136439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ADEEE-E235-4550-9FE2-26DFFB74ED43}">
      <dsp:nvSpPr>
        <dsp:cNvPr id="0" name=""/>
        <dsp:cNvSpPr/>
      </dsp:nvSpPr>
      <dsp:spPr>
        <a:xfrm>
          <a:off x="7448897" y="2309808"/>
          <a:ext cx="1273622" cy="1273422"/>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i="0" kern="1200" dirty="0" smtClean="0">
              <a:solidFill>
                <a:srgbClr val="C00000"/>
              </a:solidFill>
            </a:rPr>
            <a:t>Tripp &amp; </a:t>
          </a:r>
          <a:r>
            <a:rPr lang="en-US" sz="800" b="1" i="0" kern="1200" dirty="0" err="1" smtClean="0">
              <a:solidFill>
                <a:srgbClr val="C00000"/>
              </a:solidFill>
            </a:rPr>
            <a:t>Bichelmeyer’s</a:t>
          </a:r>
          <a:r>
            <a:rPr lang="en-US" sz="800" b="1" i="0" kern="1200" dirty="0" smtClean="0">
              <a:solidFill>
                <a:srgbClr val="C00000"/>
              </a:solidFill>
            </a:rPr>
            <a:t> Rapid Prototyping </a:t>
          </a:r>
          <a:endParaRPr lang="en-US" sz="800" b="1" kern="1200" dirty="0">
            <a:solidFill>
              <a:srgbClr val="C00000"/>
            </a:solidFill>
          </a:endParaRPr>
        </a:p>
      </dsp:txBody>
      <dsp:txXfrm>
        <a:off x="7630967" y="2491760"/>
        <a:ext cx="909482" cy="909519"/>
      </dsp:txXfrm>
    </dsp:sp>
    <dsp:sp modelId="{214B8B3A-7B5D-4963-818D-FFF2B5513839}">
      <dsp:nvSpPr>
        <dsp:cNvPr id="0" name=""/>
        <dsp:cNvSpPr/>
      </dsp:nvSpPr>
      <dsp:spPr>
        <a:xfrm rot="2700000">
          <a:off x="5993301" y="2264167"/>
          <a:ext cx="1364465" cy="136446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13FFD-1347-4F1A-88A3-25669D1CD5AF}">
      <dsp:nvSpPr>
        <dsp:cNvPr id="0" name=""/>
        <dsp:cNvSpPr/>
      </dsp:nvSpPr>
      <dsp:spPr>
        <a:xfrm>
          <a:off x="6039155" y="2309808"/>
          <a:ext cx="1273622" cy="1273422"/>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C00000"/>
              </a:solidFill>
              <a:effectLst/>
              <a:latin typeface="+mn-lt"/>
              <a:ea typeface="+mn-ea"/>
              <a:cs typeface="+mn-cs"/>
            </a:rPr>
            <a:t>Gagne’s 9 Principles</a:t>
          </a:r>
          <a:endParaRPr lang="en-US" sz="800" b="1" kern="1200" dirty="0">
            <a:solidFill>
              <a:srgbClr val="C00000"/>
            </a:solidFill>
          </a:endParaRPr>
        </a:p>
      </dsp:txBody>
      <dsp:txXfrm>
        <a:off x="6221225" y="2491760"/>
        <a:ext cx="909482" cy="909519"/>
      </dsp:txXfrm>
    </dsp:sp>
    <dsp:sp modelId="{6DAE3C75-3130-41C5-A5A8-8503005F2762}">
      <dsp:nvSpPr>
        <dsp:cNvPr id="0" name=""/>
        <dsp:cNvSpPr/>
      </dsp:nvSpPr>
      <dsp:spPr>
        <a:xfrm rot="2700000">
          <a:off x="4583559" y="2264167"/>
          <a:ext cx="1364465" cy="136446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76D20-93A4-431C-8322-0E9C26B86FB6}">
      <dsp:nvSpPr>
        <dsp:cNvPr id="0" name=""/>
        <dsp:cNvSpPr/>
      </dsp:nvSpPr>
      <dsp:spPr>
        <a:xfrm>
          <a:off x="4629413" y="2309808"/>
          <a:ext cx="1273622" cy="1273422"/>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C00000"/>
              </a:solidFill>
              <a:effectLst/>
              <a:latin typeface="+mn-lt"/>
              <a:ea typeface="+mn-ea"/>
              <a:cs typeface="+mn-cs"/>
            </a:rPr>
            <a:t>The Action Mapping Process</a:t>
          </a:r>
          <a:endParaRPr lang="en-US" sz="800" b="1" kern="1200" dirty="0">
            <a:solidFill>
              <a:srgbClr val="C00000"/>
            </a:solidFill>
          </a:endParaRPr>
        </a:p>
      </dsp:txBody>
      <dsp:txXfrm>
        <a:off x="4811483" y="2491760"/>
        <a:ext cx="909482" cy="909519"/>
      </dsp:txXfrm>
    </dsp:sp>
    <dsp:sp modelId="{04E00F41-1A09-411C-A3B5-181DBC838805}">
      <dsp:nvSpPr>
        <dsp:cNvPr id="0" name=""/>
        <dsp:cNvSpPr/>
      </dsp:nvSpPr>
      <dsp:spPr>
        <a:xfrm rot="2700000">
          <a:off x="3173817" y="2264167"/>
          <a:ext cx="1364465" cy="136446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00FC2-CBFF-4C43-867F-5E19FF1030F5}">
      <dsp:nvSpPr>
        <dsp:cNvPr id="0" name=""/>
        <dsp:cNvSpPr/>
      </dsp:nvSpPr>
      <dsp:spPr>
        <a:xfrm>
          <a:off x="3219672" y="2309808"/>
          <a:ext cx="1273622" cy="1273422"/>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err="1" smtClean="0">
              <a:solidFill>
                <a:srgbClr val="C00000"/>
              </a:solidFill>
              <a:effectLst/>
              <a:latin typeface="+mn-lt"/>
              <a:ea typeface="+mn-ea"/>
              <a:cs typeface="+mn-cs"/>
            </a:rPr>
            <a:t>Knirk</a:t>
          </a:r>
          <a:r>
            <a:rPr lang="en-US" sz="800" b="1" kern="1200" dirty="0" smtClean="0">
              <a:solidFill>
                <a:srgbClr val="C00000"/>
              </a:solidFill>
              <a:effectLst/>
              <a:latin typeface="+mn-lt"/>
              <a:ea typeface="+mn-ea"/>
              <a:cs typeface="+mn-cs"/>
            </a:rPr>
            <a:t> and Gustafson</a:t>
          </a:r>
          <a:endParaRPr lang="en-US" sz="800" b="1" kern="1200" dirty="0">
            <a:solidFill>
              <a:srgbClr val="C00000"/>
            </a:solidFill>
          </a:endParaRPr>
        </a:p>
      </dsp:txBody>
      <dsp:txXfrm>
        <a:off x="3400875" y="2491760"/>
        <a:ext cx="909482" cy="909519"/>
      </dsp:txXfrm>
    </dsp:sp>
    <dsp:sp modelId="{DD35AAC7-AEE8-4F24-8E62-595CFF050070}">
      <dsp:nvSpPr>
        <dsp:cNvPr id="0" name=""/>
        <dsp:cNvSpPr/>
      </dsp:nvSpPr>
      <dsp:spPr>
        <a:xfrm rot="2700000">
          <a:off x="1764075" y="2264167"/>
          <a:ext cx="1364465" cy="136446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197E8-434D-4C93-BA48-60C2A51D2FC3}">
      <dsp:nvSpPr>
        <dsp:cNvPr id="0" name=""/>
        <dsp:cNvSpPr/>
      </dsp:nvSpPr>
      <dsp:spPr>
        <a:xfrm>
          <a:off x="1809930" y="2309808"/>
          <a:ext cx="1273622" cy="1273422"/>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C00000"/>
              </a:solidFill>
              <a:effectLst/>
              <a:latin typeface="+mn-lt"/>
              <a:ea typeface="+mn-ea"/>
              <a:cs typeface="+mn-cs"/>
            </a:rPr>
            <a:t>Sam</a:t>
          </a:r>
          <a:endParaRPr lang="en-US" sz="800" b="1" kern="1200" dirty="0">
            <a:solidFill>
              <a:srgbClr val="C00000"/>
            </a:solidFill>
          </a:endParaRPr>
        </a:p>
      </dsp:txBody>
      <dsp:txXfrm>
        <a:off x="1991133" y="2491760"/>
        <a:ext cx="909482" cy="909519"/>
      </dsp:txXfrm>
    </dsp:sp>
    <dsp:sp modelId="{3A733EEF-AA64-4090-8542-AF67A5CFBBAC}">
      <dsp:nvSpPr>
        <dsp:cNvPr id="0" name=""/>
        <dsp:cNvSpPr/>
      </dsp:nvSpPr>
      <dsp:spPr>
        <a:xfrm rot="2700000">
          <a:off x="354333" y="2264167"/>
          <a:ext cx="1364465" cy="1364465"/>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A4A0D9-D3F7-42D9-BB78-594B2B9A07F8}">
      <dsp:nvSpPr>
        <dsp:cNvPr id="0" name=""/>
        <dsp:cNvSpPr/>
      </dsp:nvSpPr>
      <dsp:spPr>
        <a:xfrm>
          <a:off x="399321" y="2309808"/>
          <a:ext cx="1273622" cy="1273422"/>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C00000"/>
              </a:solidFill>
              <a:effectLst/>
              <a:latin typeface="+mn-lt"/>
              <a:ea typeface="+mn-ea"/>
              <a:cs typeface="+mn-cs"/>
            </a:rPr>
            <a:t>ADDIE</a:t>
          </a:r>
          <a:endParaRPr lang="en-US" sz="800" b="1" kern="1200" dirty="0">
            <a:solidFill>
              <a:srgbClr val="C00000"/>
            </a:solidFill>
          </a:endParaRPr>
        </a:p>
      </dsp:txBody>
      <dsp:txXfrm>
        <a:off x="581391" y="2491760"/>
        <a:ext cx="909482" cy="909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B8B3A-7B5D-4963-818D-FFF2B5513839}">
      <dsp:nvSpPr>
        <dsp:cNvPr id="0" name=""/>
        <dsp:cNvSpPr/>
      </dsp:nvSpPr>
      <dsp:spPr>
        <a:xfrm>
          <a:off x="7692829" y="2285265"/>
          <a:ext cx="1754089" cy="17543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13FFD-1347-4F1A-88A3-25669D1CD5AF}">
      <dsp:nvSpPr>
        <dsp:cNvPr id="0" name=""/>
        <dsp:cNvSpPr/>
      </dsp:nvSpPr>
      <dsp:spPr>
        <a:xfrm>
          <a:off x="7750707" y="2343754"/>
          <a:ext cx="1637399" cy="1637398"/>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err="1" smtClean="0">
              <a:solidFill>
                <a:srgbClr val="C00000"/>
              </a:solidFill>
              <a:effectLst/>
              <a:latin typeface="+mn-lt"/>
              <a:ea typeface="+mn-ea"/>
              <a:cs typeface="+mn-cs"/>
            </a:rPr>
            <a:t>Calro</a:t>
          </a:r>
          <a:endParaRPr lang="en-US" sz="1400" b="1" kern="1200" dirty="0">
            <a:solidFill>
              <a:srgbClr val="C00000"/>
            </a:solidFill>
          </a:endParaRPr>
        </a:p>
      </dsp:txBody>
      <dsp:txXfrm>
        <a:off x="7985021" y="2577712"/>
        <a:ext cx="1169704" cy="1169482"/>
      </dsp:txXfrm>
    </dsp:sp>
    <dsp:sp modelId="{6DAE3C75-3130-41C5-A5A8-8503005F2762}">
      <dsp:nvSpPr>
        <dsp:cNvPr id="0" name=""/>
        <dsp:cNvSpPr/>
      </dsp:nvSpPr>
      <dsp:spPr>
        <a:xfrm rot="2700000">
          <a:off x="5879095" y="2285356"/>
          <a:ext cx="1753887" cy="1753887"/>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76D20-93A4-431C-8322-0E9C26B86FB6}">
      <dsp:nvSpPr>
        <dsp:cNvPr id="0" name=""/>
        <dsp:cNvSpPr/>
      </dsp:nvSpPr>
      <dsp:spPr>
        <a:xfrm>
          <a:off x="5938739" y="2343754"/>
          <a:ext cx="1637399" cy="1637398"/>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err="1" smtClean="0">
              <a:solidFill>
                <a:srgbClr val="C00000"/>
              </a:solidFill>
              <a:effectLst/>
              <a:latin typeface="+mn-lt"/>
              <a:ea typeface="+mn-ea"/>
              <a:cs typeface="+mn-cs"/>
            </a:rPr>
            <a:t>Lectora</a:t>
          </a:r>
          <a:endParaRPr lang="en-US" sz="1400" b="1" kern="1200" dirty="0">
            <a:solidFill>
              <a:srgbClr val="C00000"/>
            </a:solidFill>
          </a:endParaRPr>
        </a:p>
      </dsp:txBody>
      <dsp:txXfrm>
        <a:off x="6172119" y="2577712"/>
        <a:ext cx="1169704" cy="1169482"/>
      </dsp:txXfrm>
    </dsp:sp>
    <dsp:sp modelId="{04E00F41-1A09-411C-A3B5-181DBC838805}">
      <dsp:nvSpPr>
        <dsp:cNvPr id="0" name=""/>
        <dsp:cNvSpPr/>
      </dsp:nvSpPr>
      <dsp:spPr>
        <a:xfrm rot="2700000">
          <a:off x="4067126" y="2285356"/>
          <a:ext cx="1753887" cy="1753887"/>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00FC2-CBFF-4C43-867F-5E19FF1030F5}">
      <dsp:nvSpPr>
        <dsp:cNvPr id="0" name=""/>
        <dsp:cNvSpPr/>
      </dsp:nvSpPr>
      <dsp:spPr>
        <a:xfrm>
          <a:off x="4125837" y="2343754"/>
          <a:ext cx="1637399" cy="1637398"/>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C00000"/>
              </a:solidFill>
              <a:effectLst/>
              <a:latin typeface="+mn-lt"/>
              <a:ea typeface="+mn-ea"/>
              <a:cs typeface="+mn-cs"/>
            </a:rPr>
            <a:t>Adobe Captivate 8</a:t>
          </a:r>
          <a:endParaRPr lang="en-US" sz="1400" b="1" kern="1200" dirty="0">
            <a:solidFill>
              <a:srgbClr val="C00000"/>
            </a:solidFill>
          </a:endParaRPr>
        </a:p>
      </dsp:txBody>
      <dsp:txXfrm>
        <a:off x="4359218" y="2577712"/>
        <a:ext cx="1169704" cy="1169482"/>
      </dsp:txXfrm>
    </dsp:sp>
    <dsp:sp modelId="{DD35AAC7-AEE8-4F24-8E62-595CFF050070}">
      <dsp:nvSpPr>
        <dsp:cNvPr id="0" name=""/>
        <dsp:cNvSpPr/>
      </dsp:nvSpPr>
      <dsp:spPr>
        <a:xfrm rot="2700000">
          <a:off x="2254224" y="2285356"/>
          <a:ext cx="1753887" cy="1753887"/>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197E8-434D-4C93-BA48-60C2A51D2FC3}">
      <dsp:nvSpPr>
        <dsp:cNvPr id="0" name=""/>
        <dsp:cNvSpPr/>
      </dsp:nvSpPr>
      <dsp:spPr>
        <a:xfrm>
          <a:off x="2312935" y="2343754"/>
          <a:ext cx="1637399" cy="1637398"/>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C00000"/>
              </a:solidFill>
              <a:effectLst/>
              <a:latin typeface="+mn-lt"/>
              <a:ea typeface="+mn-ea"/>
              <a:cs typeface="+mn-cs"/>
            </a:rPr>
            <a:t>Articulate Studio ‘13</a:t>
          </a:r>
          <a:endParaRPr lang="en-US" sz="1400" b="1" kern="1200" dirty="0">
            <a:solidFill>
              <a:srgbClr val="C00000"/>
            </a:solidFill>
          </a:endParaRPr>
        </a:p>
      </dsp:txBody>
      <dsp:txXfrm>
        <a:off x="2547249" y="2577712"/>
        <a:ext cx="1169704" cy="1169482"/>
      </dsp:txXfrm>
    </dsp:sp>
    <dsp:sp modelId="{3A733EEF-AA64-4090-8542-AF67A5CFBBAC}">
      <dsp:nvSpPr>
        <dsp:cNvPr id="0" name=""/>
        <dsp:cNvSpPr/>
      </dsp:nvSpPr>
      <dsp:spPr>
        <a:xfrm rot="2700000">
          <a:off x="441322" y="2285356"/>
          <a:ext cx="1753887" cy="1753887"/>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A4A0D9-D3F7-42D9-BB78-594B2B9A07F8}">
      <dsp:nvSpPr>
        <dsp:cNvPr id="0" name=""/>
        <dsp:cNvSpPr/>
      </dsp:nvSpPr>
      <dsp:spPr>
        <a:xfrm>
          <a:off x="500033" y="2343754"/>
          <a:ext cx="1637399" cy="1637398"/>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C00000"/>
              </a:solidFill>
              <a:effectLst/>
              <a:latin typeface="+mn-lt"/>
              <a:ea typeface="+mn-ea"/>
              <a:cs typeface="+mn-cs"/>
            </a:rPr>
            <a:t>Articulate Storyboard</a:t>
          </a:r>
          <a:endParaRPr lang="en-US" sz="1400" b="1" kern="1200" dirty="0">
            <a:solidFill>
              <a:srgbClr val="C00000"/>
            </a:solidFill>
          </a:endParaRPr>
        </a:p>
      </dsp:txBody>
      <dsp:txXfrm>
        <a:off x="734347" y="2577712"/>
        <a:ext cx="1169704" cy="116948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805DF-7698-4702-A777-262CAB6F782D}" type="datetimeFigureOut">
              <a:rPr lang="en-US" smtClean="0"/>
              <a:t>8/12/2014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464CA-D58A-423B-95C3-A59029DF8182}" type="slidenum">
              <a:rPr lang="en-US" smtClean="0"/>
              <a:t>‹#›</a:t>
            </a:fld>
            <a:endParaRPr lang="en-US"/>
          </a:p>
        </p:txBody>
      </p:sp>
    </p:spTree>
    <p:extLst>
      <p:ext uri="{BB962C8B-B14F-4D97-AF65-F5344CB8AC3E}">
        <p14:creationId xmlns:p14="http://schemas.microsoft.com/office/powerpoint/2010/main" val="3924715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linkedin.com/in/cmrmediadesig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presentation will introduce trainers to e-learning storyboards, including the concepts and benefits behind a good storyboard, and how to prepare an effective storyboard in eight steps. With these eight steps and along with a template to get you started, you will have the tools you need to create an effective storyboard. </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1</a:t>
            </a:fld>
            <a:endParaRPr lang="en-US"/>
          </a:p>
        </p:txBody>
      </p:sp>
    </p:spTree>
    <p:extLst>
      <p:ext uri="{BB962C8B-B14F-4D97-AF65-F5344CB8AC3E}">
        <p14:creationId xmlns:p14="http://schemas.microsoft.com/office/powerpoint/2010/main" val="3067105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nSpc>
                <a:spcPct val="115000"/>
              </a:lnSpc>
              <a:spcBef>
                <a:spcPts val="0"/>
              </a:spcBef>
              <a:spcAft>
                <a:spcPts val="1000"/>
              </a:spcAft>
              <a:buFont typeface="Arial" panose="020B0604020202020204" pitchFamily="34" charset="0"/>
              <a:buNone/>
            </a:pPr>
            <a:r>
              <a:rPr lang="en-US" sz="1200" u="sng" dirty="0" smtClean="0">
                <a:effectLst/>
                <a:latin typeface="+mn-lt"/>
                <a:ea typeface="Calibri"/>
                <a:cs typeface="Times New Roman"/>
              </a:rPr>
              <a:t>This phase is discovery time</a:t>
            </a:r>
            <a:r>
              <a:rPr lang="en-US" sz="1200" dirty="0" smtClean="0">
                <a:effectLst/>
                <a:latin typeface="+mn-lt"/>
                <a:ea typeface="Calibri"/>
                <a:cs typeface="Times New Roman"/>
              </a:rPr>
              <a:t>. You will </a:t>
            </a:r>
            <a:r>
              <a:rPr lang="en-US" sz="1200" u="sng" dirty="0" smtClean="0">
                <a:effectLst/>
                <a:latin typeface="+mn-lt"/>
                <a:ea typeface="Calibri"/>
                <a:cs typeface="Times New Roman"/>
              </a:rPr>
              <a:t>work with your client or SMEs to gather information </a:t>
            </a:r>
            <a:r>
              <a:rPr lang="en-US" sz="1200" dirty="0" smtClean="0">
                <a:effectLst/>
                <a:latin typeface="+mn-lt"/>
                <a:ea typeface="Calibri"/>
                <a:cs typeface="Times New Roman"/>
              </a:rPr>
              <a:t>along with random documents to collect content. </a:t>
            </a:r>
          </a:p>
          <a:p>
            <a:pPr marL="457200" marR="0" lvl="0" indent="0">
              <a:lnSpc>
                <a:spcPct val="115000"/>
              </a:lnSpc>
              <a:spcBef>
                <a:spcPts val="0"/>
              </a:spcBef>
              <a:spcAft>
                <a:spcPts val="1000"/>
              </a:spcAft>
              <a:buFont typeface="Arial" panose="020B0604020202020204" pitchFamily="34" charset="0"/>
              <a:buNone/>
            </a:pPr>
            <a:r>
              <a:rPr lang="en-US" sz="1200" dirty="0" smtClean="0">
                <a:effectLst/>
                <a:latin typeface="+mn-lt"/>
                <a:ea typeface="Calibri"/>
                <a:cs typeface="Times New Roman"/>
              </a:rPr>
              <a:t>During this time, you will discuss course material with the </a:t>
            </a:r>
            <a:r>
              <a:rPr lang="en-US" sz="1200" u="sng" dirty="0" smtClean="0">
                <a:effectLst/>
                <a:latin typeface="+mn-lt"/>
                <a:ea typeface="Calibri"/>
                <a:cs typeface="Times New Roman"/>
              </a:rPr>
              <a:t>SME to discover all the necessary content needed to build the training. </a:t>
            </a:r>
          </a:p>
          <a:p>
            <a:pPr marL="628650" marR="0" lvl="0" indent="-171450">
              <a:lnSpc>
                <a:spcPct val="115000"/>
              </a:lnSpc>
              <a:spcBef>
                <a:spcPts val="0"/>
              </a:spcBef>
              <a:spcAft>
                <a:spcPts val="1000"/>
              </a:spcAft>
              <a:buFont typeface="Arial" panose="020B0604020202020204" pitchFamily="34" charset="0"/>
              <a:buChar char="•"/>
            </a:pPr>
            <a:endParaRPr lang="en-US" sz="1200" dirty="0" smtClean="0">
              <a:effectLst/>
              <a:latin typeface="+mn-lt"/>
              <a:ea typeface="Calibri"/>
              <a:cs typeface="Times New Roman"/>
            </a:endParaRPr>
          </a:p>
          <a:p>
            <a:pPr marL="457200" marR="0" lvl="0" indent="0">
              <a:lnSpc>
                <a:spcPct val="115000"/>
              </a:lnSpc>
              <a:spcBef>
                <a:spcPts val="0"/>
              </a:spcBef>
              <a:spcAft>
                <a:spcPts val="1000"/>
              </a:spcAft>
              <a:buFont typeface="Arial" panose="020B0604020202020204" pitchFamily="34" charset="0"/>
              <a:buNone/>
            </a:pPr>
            <a:r>
              <a:rPr lang="en-US" sz="1200" dirty="0" smtClean="0">
                <a:effectLst/>
                <a:latin typeface="+mn-lt"/>
                <a:ea typeface="Calibri"/>
                <a:cs typeface="Times New Roman"/>
              </a:rPr>
              <a:t>For me this has been: old PowerPoint presentations, facilitator guides, old documentation, outdated video trainings, and guided tours from the SME. </a:t>
            </a:r>
          </a:p>
          <a:p>
            <a:pPr marL="457200" marR="0" lvl="0" indent="0">
              <a:lnSpc>
                <a:spcPct val="115000"/>
              </a:lnSpc>
              <a:spcBef>
                <a:spcPts val="0"/>
              </a:spcBef>
              <a:spcAft>
                <a:spcPts val="1000"/>
              </a:spcAft>
              <a:buFont typeface="Arial" panose="020B0604020202020204" pitchFamily="34" charset="0"/>
              <a:buNone/>
            </a:pPr>
            <a:endParaRPr lang="en-US" sz="1200" dirty="0" smtClean="0">
              <a:effectLst/>
              <a:latin typeface="+mn-lt"/>
              <a:ea typeface="Calibri"/>
              <a:cs typeface="Times New Roman"/>
            </a:endParaRPr>
          </a:p>
          <a:p>
            <a:pPr marL="457200" marR="0" lvl="0" indent="0">
              <a:lnSpc>
                <a:spcPct val="115000"/>
              </a:lnSpc>
              <a:spcBef>
                <a:spcPts val="0"/>
              </a:spcBef>
              <a:spcAft>
                <a:spcPts val="1000"/>
              </a:spcAft>
              <a:buFont typeface="Arial" panose="020B0604020202020204" pitchFamily="34" charset="0"/>
              <a:buNone/>
            </a:pPr>
            <a:r>
              <a:rPr lang="en-US" sz="1200" u="sng" dirty="0" smtClean="0">
                <a:effectLst/>
                <a:latin typeface="+mn-lt"/>
                <a:ea typeface="Calibri"/>
                <a:cs typeface="Times New Roman"/>
              </a:rPr>
              <a:t>Basically, don’t expect to receive the course material in an organized format</a:t>
            </a:r>
            <a:r>
              <a:rPr lang="en-US" sz="1200" dirty="0" smtClean="0">
                <a:effectLst/>
                <a:latin typeface="+mn-lt"/>
                <a:ea typeface="Calibri"/>
                <a:cs typeface="Times New Roman"/>
              </a:rPr>
              <a:t>. It’s more like, a verbal response…”this is what I have explained to someone before.” In this phase, you will want to interview the SME, plus review any material available to grasp the </a:t>
            </a:r>
            <a:r>
              <a:rPr lang="en-US" sz="1200" dirty="0" err="1" smtClean="0">
                <a:effectLst/>
                <a:latin typeface="+mn-lt"/>
                <a:ea typeface="Calibri"/>
                <a:cs typeface="Times New Roman"/>
              </a:rPr>
              <a:t>whats</a:t>
            </a:r>
            <a:r>
              <a:rPr lang="en-US" sz="1200" dirty="0" smtClean="0">
                <a:effectLst/>
                <a:latin typeface="+mn-lt"/>
                <a:ea typeface="Calibri"/>
                <a:cs typeface="Times New Roman"/>
              </a:rPr>
              <a:t> and whys of the content. </a:t>
            </a:r>
          </a:p>
        </p:txBody>
      </p:sp>
      <p:sp>
        <p:nvSpPr>
          <p:cNvPr id="4" name="Slide Number Placeholder 3"/>
          <p:cNvSpPr>
            <a:spLocks noGrp="1"/>
          </p:cNvSpPr>
          <p:nvPr>
            <p:ph type="sldNum" sz="quarter" idx="10"/>
          </p:nvPr>
        </p:nvSpPr>
        <p:spPr/>
        <p:txBody>
          <a:bodyPr/>
          <a:lstStyle/>
          <a:p>
            <a:fld id="{EEF464CA-D58A-423B-95C3-A59029DF8182}" type="slidenum">
              <a:rPr lang="en-US" smtClean="0"/>
              <a:t>10</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nSpc>
                <a:spcPct val="115000"/>
              </a:lnSpc>
              <a:spcBef>
                <a:spcPts val="0"/>
              </a:spcBef>
              <a:spcAft>
                <a:spcPts val="1000"/>
              </a:spcAft>
              <a:buFont typeface="Arial" panose="020B0604020202020204" pitchFamily="34" charset="0"/>
              <a:buNone/>
            </a:pPr>
            <a:r>
              <a:rPr lang="en-US" sz="1200" dirty="0" smtClean="0">
                <a:effectLst/>
                <a:latin typeface="+mn-lt"/>
                <a:ea typeface="Calibri"/>
                <a:cs typeface="Times New Roman"/>
              </a:rPr>
              <a:t>You may have to-do your </a:t>
            </a:r>
            <a:r>
              <a:rPr lang="en-US" sz="1200" u="sng" dirty="0" smtClean="0">
                <a:effectLst/>
                <a:latin typeface="+mn-lt"/>
                <a:ea typeface="Calibri"/>
                <a:cs typeface="Times New Roman"/>
              </a:rPr>
              <a:t>own research</a:t>
            </a:r>
            <a:r>
              <a:rPr lang="en-US" sz="1200" dirty="0" smtClean="0">
                <a:effectLst/>
                <a:latin typeface="+mn-lt"/>
                <a:ea typeface="Calibri"/>
                <a:cs typeface="Times New Roman"/>
              </a:rPr>
              <a:t> by reviewing the application or internet yourself. </a:t>
            </a:r>
          </a:p>
          <a:p>
            <a:pPr marL="457200" marR="0" lvl="0" indent="0">
              <a:lnSpc>
                <a:spcPct val="115000"/>
              </a:lnSpc>
              <a:spcBef>
                <a:spcPts val="0"/>
              </a:spcBef>
              <a:spcAft>
                <a:spcPts val="1000"/>
              </a:spcAft>
              <a:buFont typeface="Arial" panose="020B0604020202020204" pitchFamily="34" charset="0"/>
              <a:buNone/>
            </a:pPr>
            <a:endParaRPr lang="en-US" sz="1200" dirty="0" smtClean="0">
              <a:effectLst/>
              <a:latin typeface="+mn-lt"/>
              <a:ea typeface="Calibri"/>
              <a:cs typeface="Times New Roman"/>
            </a:endParaRPr>
          </a:p>
          <a:p>
            <a:pPr marL="457200" marR="0" lvl="0" indent="0">
              <a:lnSpc>
                <a:spcPct val="115000"/>
              </a:lnSpc>
              <a:spcBef>
                <a:spcPts val="0"/>
              </a:spcBef>
              <a:spcAft>
                <a:spcPts val="1000"/>
              </a:spcAft>
              <a:buFont typeface="Arial" panose="020B0604020202020204" pitchFamily="34" charset="0"/>
              <a:buNone/>
            </a:pPr>
            <a:r>
              <a:rPr lang="en-US" sz="1200" u="sng" dirty="0" smtClean="0">
                <a:effectLst/>
                <a:latin typeface="+mn-lt"/>
                <a:ea typeface="Calibri"/>
                <a:cs typeface="Times New Roman"/>
              </a:rPr>
              <a:t> For example, if you’re creating an intranet overview</a:t>
            </a:r>
            <a:r>
              <a:rPr lang="en-US" sz="1200" dirty="0" smtClean="0">
                <a:effectLst/>
                <a:latin typeface="+mn-lt"/>
                <a:ea typeface="Calibri"/>
                <a:cs typeface="Times New Roman"/>
              </a:rPr>
              <a:t>. You may have to get access so you can experience what an employee would experience if they toured the internet on their own. </a:t>
            </a:r>
          </a:p>
          <a:p>
            <a:pPr marL="457200" marR="0" lvl="0" indent="0">
              <a:lnSpc>
                <a:spcPct val="115000"/>
              </a:lnSpc>
              <a:spcBef>
                <a:spcPts val="0"/>
              </a:spcBef>
              <a:spcAft>
                <a:spcPts val="1000"/>
              </a:spcAft>
              <a:buFont typeface="Arial" panose="020B0604020202020204" pitchFamily="34" charset="0"/>
              <a:buNone/>
            </a:pPr>
            <a:endParaRPr lang="en-US" sz="1200" dirty="0" smtClean="0">
              <a:effectLst/>
              <a:latin typeface="+mn-lt"/>
              <a:ea typeface="Calibri"/>
              <a:cs typeface="Times New Roman"/>
            </a:endParaRPr>
          </a:p>
          <a:p>
            <a:pPr marL="457200" marR="0" lvl="0" indent="0">
              <a:lnSpc>
                <a:spcPct val="115000"/>
              </a:lnSpc>
              <a:spcBef>
                <a:spcPts val="0"/>
              </a:spcBef>
              <a:spcAft>
                <a:spcPts val="1000"/>
              </a:spcAft>
              <a:buFont typeface="Arial" panose="020B0604020202020204" pitchFamily="34" charset="0"/>
              <a:buNone/>
            </a:pPr>
            <a:r>
              <a:rPr lang="en-US" sz="1200" dirty="0" smtClean="0">
                <a:effectLst/>
                <a:latin typeface="+mn-lt"/>
                <a:ea typeface="Calibri"/>
                <a:cs typeface="Times New Roman"/>
              </a:rPr>
              <a:t>Another</a:t>
            </a:r>
            <a:r>
              <a:rPr lang="en-US" sz="1200" baseline="0" dirty="0" smtClean="0">
                <a:effectLst/>
                <a:latin typeface="+mn-lt"/>
                <a:ea typeface="Calibri"/>
                <a:cs typeface="Times New Roman"/>
              </a:rPr>
              <a:t> way to gather information is doing your own research. It might be as simple as </a:t>
            </a:r>
            <a:r>
              <a:rPr lang="en-US" sz="1200" u="sng" baseline="0" dirty="0" smtClean="0">
                <a:effectLst/>
                <a:latin typeface="+mn-lt"/>
                <a:ea typeface="Calibri"/>
                <a:cs typeface="Times New Roman"/>
              </a:rPr>
              <a:t>searching the internet i</a:t>
            </a:r>
            <a:r>
              <a:rPr lang="en-US" sz="1200" u="sng" dirty="0" smtClean="0">
                <a:effectLst/>
                <a:latin typeface="+mn-lt"/>
                <a:ea typeface="Calibri"/>
                <a:cs typeface="Times New Roman"/>
              </a:rPr>
              <a:t>f</a:t>
            </a:r>
            <a:r>
              <a:rPr lang="en-US" sz="1200" u="sng" baseline="0" dirty="0" smtClean="0">
                <a:effectLst/>
                <a:latin typeface="+mn-lt"/>
                <a:ea typeface="Calibri"/>
                <a:cs typeface="Times New Roman"/>
              </a:rPr>
              <a:t> you are working with a company that uses social media. </a:t>
            </a:r>
          </a:p>
          <a:p>
            <a:pPr marL="457200" marR="0" lvl="0" indent="0">
              <a:lnSpc>
                <a:spcPct val="115000"/>
              </a:lnSpc>
              <a:spcBef>
                <a:spcPts val="0"/>
              </a:spcBef>
              <a:spcAft>
                <a:spcPts val="1000"/>
              </a:spcAft>
              <a:buFont typeface="Arial" panose="020B0604020202020204" pitchFamily="34" charset="0"/>
              <a:buNone/>
            </a:pPr>
            <a:endParaRPr lang="en-US" sz="1200" baseline="0" dirty="0" smtClean="0">
              <a:effectLst/>
              <a:latin typeface="+mn-lt"/>
              <a:ea typeface="Calibri"/>
              <a:cs typeface="Times New Roman"/>
            </a:endParaRPr>
          </a:p>
          <a:p>
            <a:pPr marL="457200" marR="0" lvl="0" indent="0">
              <a:lnSpc>
                <a:spcPct val="115000"/>
              </a:lnSpc>
              <a:spcBef>
                <a:spcPts val="0"/>
              </a:spcBef>
              <a:spcAft>
                <a:spcPts val="1000"/>
              </a:spcAft>
              <a:buFont typeface="Arial" panose="020B0604020202020204" pitchFamily="34" charset="0"/>
              <a:buNone/>
            </a:pPr>
            <a:r>
              <a:rPr lang="en-US" sz="1200" baseline="0" dirty="0" smtClean="0">
                <a:effectLst/>
                <a:latin typeface="+mn-lt"/>
                <a:ea typeface="Calibri"/>
                <a:cs typeface="Times New Roman"/>
              </a:rPr>
              <a:t>For example with Habitat for Humanity, when I found out I was going to work on a project for their ReStore new hire training. I went online to find out what the ReStore was all about. While searching, I came across an animated video on YouTube. It explained the concept of how the </a:t>
            </a:r>
            <a:r>
              <a:rPr lang="en-US" sz="1200" u="sng" baseline="0" dirty="0" smtClean="0">
                <a:effectLst/>
                <a:latin typeface="+mn-lt"/>
                <a:ea typeface="Calibri"/>
                <a:cs typeface="Times New Roman"/>
              </a:rPr>
              <a:t>Restore processed a donation into a benefit for the community</a:t>
            </a:r>
            <a:r>
              <a:rPr lang="en-US" sz="1200" baseline="0" dirty="0" smtClean="0">
                <a:effectLst/>
                <a:latin typeface="+mn-lt"/>
                <a:ea typeface="Calibri"/>
                <a:cs typeface="Times New Roman"/>
              </a:rPr>
              <a:t>.  It was adorable. After I meet with the client and received their content materials, I went through the excel sheet and word documents. I then begin to map the content into the storyboard. While going through the material I realized the video would be a perfect addition. After mentioning it to them, they loved the idea and got permission to add to the course. </a:t>
            </a:r>
          </a:p>
          <a:p>
            <a:pPr marL="457200" marR="0" lvl="0" indent="0">
              <a:lnSpc>
                <a:spcPct val="115000"/>
              </a:lnSpc>
              <a:spcBef>
                <a:spcPts val="0"/>
              </a:spcBef>
              <a:spcAft>
                <a:spcPts val="1000"/>
              </a:spcAft>
              <a:buFont typeface="Arial" panose="020B0604020202020204" pitchFamily="34" charset="0"/>
              <a:buNone/>
            </a:pPr>
            <a:endParaRPr lang="en-US" sz="1200" baseline="0" dirty="0" smtClean="0">
              <a:effectLst/>
              <a:latin typeface="+mn-lt"/>
              <a:ea typeface="Calibri"/>
              <a:cs typeface="Times New Roman"/>
            </a:endParaRPr>
          </a:p>
          <a:p>
            <a:pPr marL="457200" marR="0" lvl="0" indent="0">
              <a:lnSpc>
                <a:spcPct val="115000"/>
              </a:lnSpc>
              <a:spcBef>
                <a:spcPts val="0"/>
              </a:spcBef>
              <a:spcAft>
                <a:spcPts val="1000"/>
              </a:spcAft>
              <a:buFont typeface="Arial" panose="020B0604020202020204" pitchFamily="34" charset="0"/>
              <a:buNone/>
            </a:pPr>
            <a:endParaRPr lang="en-US" sz="1200" baseline="0" dirty="0" smtClean="0">
              <a:effectLst/>
              <a:latin typeface="+mn-lt"/>
              <a:ea typeface="Calibri"/>
              <a:cs typeface="Times New Roman"/>
            </a:endParaRPr>
          </a:p>
          <a:p>
            <a:pPr marL="457200" marR="0" lvl="0" indent="0">
              <a:lnSpc>
                <a:spcPct val="115000"/>
              </a:lnSpc>
              <a:spcBef>
                <a:spcPts val="0"/>
              </a:spcBef>
              <a:spcAft>
                <a:spcPts val="1000"/>
              </a:spcAft>
              <a:buFont typeface="Arial" panose="020B0604020202020204" pitchFamily="34" charset="0"/>
              <a:buNone/>
            </a:pPr>
            <a:r>
              <a:rPr lang="en-US" sz="1200" baseline="0" dirty="0" smtClean="0">
                <a:effectLst/>
                <a:latin typeface="+mn-lt"/>
                <a:ea typeface="Calibri"/>
                <a:cs typeface="Times New Roman"/>
              </a:rPr>
              <a:t>Image ref: https://www.flickr.com/photos/morozgrafix/5522244036/in/photostream/</a:t>
            </a:r>
          </a:p>
          <a:p>
            <a:pPr marL="457200" marR="0" lvl="0" indent="0">
              <a:lnSpc>
                <a:spcPct val="115000"/>
              </a:lnSpc>
              <a:spcBef>
                <a:spcPts val="0"/>
              </a:spcBef>
              <a:spcAft>
                <a:spcPts val="1000"/>
              </a:spcAft>
              <a:buFont typeface="Arial" panose="020B0604020202020204" pitchFamily="34" charset="0"/>
              <a:buNone/>
            </a:pPr>
            <a:endParaRPr lang="en-US" sz="1200" baseline="0" dirty="0" smtClean="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EEF464CA-D58A-423B-95C3-A59029DF8182}" type="slidenum">
              <a:rPr lang="en-US" smtClean="0"/>
              <a:t>11</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nSpc>
                <a:spcPct val="115000"/>
              </a:lnSpc>
              <a:spcBef>
                <a:spcPts val="0"/>
              </a:spcBef>
              <a:spcAft>
                <a:spcPts val="1000"/>
              </a:spcAft>
              <a:buFont typeface="Arial" panose="020B0604020202020204" pitchFamily="34" charset="0"/>
              <a:buNone/>
            </a:pPr>
            <a:r>
              <a:rPr lang="en-US" sz="1200" u="sng" dirty="0" smtClean="0">
                <a:effectLst/>
                <a:latin typeface="+mn-lt"/>
                <a:ea typeface="Calibri"/>
                <a:cs typeface="Times New Roman"/>
              </a:rPr>
              <a:t>Usually in the gathering process</a:t>
            </a:r>
            <a:r>
              <a:rPr lang="en-US" sz="1200" dirty="0" smtClean="0">
                <a:effectLst/>
                <a:latin typeface="+mn-lt"/>
                <a:ea typeface="Calibri"/>
                <a:cs typeface="Times New Roman"/>
              </a:rPr>
              <a:t>, I or with a team, we'll interview the SME to understand the </a:t>
            </a:r>
            <a:r>
              <a:rPr lang="en-US" sz="1200" u="sng" dirty="0" smtClean="0">
                <a:effectLst/>
                <a:latin typeface="+mn-lt"/>
                <a:ea typeface="Calibri"/>
                <a:cs typeface="Times New Roman"/>
              </a:rPr>
              <a:t>what, why, how and thoughts</a:t>
            </a:r>
            <a:r>
              <a:rPr lang="en-US" sz="1200" dirty="0" smtClean="0">
                <a:effectLst/>
                <a:latin typeface="+mn-lt"/>
                <a:ea typeface="Calibri"/>
                <a:cs typeface="Times New Roman"/>
              </a:rPr>
              <a:t>. You will want to gather as much as you can learn about the course material, plus find out who is your audience, what are their needs, are there pre-requisite, is there a learning curve, and are there usability constraints?</a:t>
            </a:r>
          </a:p>
          <a:p>
            <a:pPr marL="457200" marR="0" lvl="0" indent="0">
              <a:lnSpc>
                <a:spcPct val="115000"/>
              </a:lnSpc>
              <a:spcBef>
                <a:spcPts val="0"/>
              </a:spcBef>
              <a:spcAft>
                <a:spcPts val="1000"/>
              </a:spcAft>
              <a:buFont typeface="Arial" panose="020B0604020202020204" pitchFamily="34" charset="0"/>
              <a:buNone/>
            </a:pPr>
            <a:r>
              <a:rPr lang="en-US" sz="1200" u="sng" dirty="0" smtClean="0">
                <a:effectLst/>
                <a:latin typeface="+mn-lt"/>
                <a:ea typeface="Calibri"/>
                <a:cs typeface="Times New Roman"/>
              </a:rPr>
              <a:t>During this phase, I like to build a course map of the course material</a:t>
            </a:r>
            <a:r>
              <a:rPr lang="en-US" sz="1200" dirty="0" smtClean="0">
                <a:effectLst/>
                <a:latin typeface="+mn-lt"/>
                <a:ea typeface="Calibri"/>
                <a:cs typeface="Times New Roman"/>
              </a:rPr>
              <a:t>. It helps to chunk down the material to bits and pieces that easier to understand. This defines the course material which allows you to work with the SME to add or eliminate necessary material. This will be added to your storyboard and helps develop the next step. </a:t>
            </a:r>
          </a:p>
        </p:txBody>
      </p:sp>
      <p:sp>
        <p:nvSpPr>
          <p:cNvPr id="4" name="Slide Number Placeholder 3"/>
          <p:cNvSpPr>
            <a:spLocks noGrp="1"/>
          </p:cNvSpPr>
          <p:nvPr>
            <p:ph type="sldNum" sz="quarter" idx="10"/>
          </p:nvPr>
        </p:nvSpPr>
        <p:spPr/>
        <p:txBody>
          <a:bodyPr/>
          <a:lstStyle/>
          <a:p>
            <a:fld id="{EEF464CA-D58A-423B-95C3-A59029DF8182}" type="slidenum">
              <a:rPr lang="en-US" smtClean="0"/>
              <a:t>12</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Define Learning Objectives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The learning objectives! See these examples.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You’re learning objectives will guide your development process</a:t>
            </a:r>
            <a:r>
              <a:rPr lang="en-US" sz="1200" kern="1200" dirty="0" smtClean="0">
                <a:solidFill>
                  <a:schemeClr val="tx1"/>
                </a:solidFill>
                <a:effectLst/>
                <a:latin typeface="+mn-lt"/>
                <a:ea typeface="+mn-ea"/>
                <a:cs typeface="+mn-cs"/>
              </a:rPr>
              <a:t>. These are always stated at the beginning of an e-learning course. The format of how it’s worded can vary between long sentences or short sentence that start with a verb. </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13</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Create Assessment Criteria</a:t>
            </a:r>
          </a:p>
          <a:p>
            <a:r>
              <a:rPr lang="en-US" sz="1200" kern="1200" dirty="0" smtClean="0">
                <a:solidFill>
                  <a:schemeClr val="tx1"/>
                </a:solidFill>
                <a:effectLst/>
                <a:latin typeface="+mn-lt"/>
                <a:ea typeface="+mn-ea"/>
                <a:cs typeface="+mn-cs"/>
              </a:rPr>
              <a:t>Each learning objective needs to align with the levels of Blooms Taxonomy. This will help you create your quiz questions, knowledge checks or scenarios to assess the learner.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Bloom's wheel, according to the Bloom's verbs and matching assessment types. The verbs are intended to be feasible and measurable.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 an example of Blooms Taxonomy chart)</a:t>
            </a:r>
          </a:p>
          <a:p>
            <a:r>
              <a:rPr lang="en-US" dirty="0" smtClean="0"/>
              <a:t>http://en.wikipedia.org/wiki/Bloom's_taxonomy</a:t>
            </a:r>
          </a:p>
          <a:p>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14</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a:t>
            </a:r>
            <a:r>
              <a:rPr lang="en-US" sz="1200" kern="1200" baseline="0" dirty="0" smtClean="0">
                <a:solidFill>
                  <a:schemeClr val="tx1"/>
                </a:solidFill>
                <a:effectLst/>
                <a:latin typeface="+mn-lt"/>
                <a:ea typeface="+mn-ea"/>
                <a:cs typeface="+mn-cs"/>
              </a:rPr>
              <a:t> understand your criteria, you can figure out the format for your questions. </a:t>
            </a:r>
            <a:endParaRPr lang="en-US" sz="1200" kern="1200" dirty="0" smtClean="0">
              <a:solidFill>
                <a:schemeClr val="tx1"/>
              </a:solidFill>
              <a:effectLst/>
              <a:latin typeface="+mn-lt"/>
              <a:ea typeface="+mn-ea"/>
              <a:cs typeface="+mn-cs"/>
            </a:endParaRPr>
          </a:p>
          <a:p>
            <a:endParaRPr lang="en-US" dirty="0" smtClean="0"/>
          </a:p>
          <a:p>
            <a:r>
              <a:rPr lang="en-US" dirty="0" smtClean="0"/>
              <a:t/>
            </a:r>
            <a:br>
              <a:rPr lang="en-US" dirty="0" smtClean="0"/>
            </a:br>
            <a:r>
              <a:rPr lang="en-US" dirty="0" smtClean="0"/>
              <a:t>Picture</a:t>
            </a:r>
            <a:r>
              <a:rPr lang="en-US" baseline="0" dirty="0" smtClean="0"/>
              <a:t> ref: http://www.edudemic.com/blooms-taxonomy-to-write-learning-outcomes/</a:t>
            </a:r>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15</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Pick a Design Model/Method</a:t>
            </a:r>
          </a:p>
          <a:p>
            <a:r>
              <a:rPr lang="en-US" sz="1200" u="sng" kern="1200" dirty="0" smtClean="0">
                <a:solidFill>
                  <a:schemeClr val="tx1"/>
                </a:solidFill>
                <a:effectLst/>
                <a:latin typeface="+mn-lt"/>
                <a:ea typeface="+mn-ea"/>
                <a:cs typeface="+mn-cs"/>
              </a:rPr>
              <a:t>What is a design model</a:t>
            </a:r>
            <a:r>
              <a:rPr lang="en-US" sz="1200" u="sng" kern="1200" baseline="0" dirty="0" smtClean="0">
                <a:solidFill>
                  <a:schemeClr val="tx1"/>
                </a:solidFill>
                <a:effectLst/>
                <a:latin typeface="+mn-lt"/>
                <a:ea typeface="+mn-ea"/>
                <a:cs typeface="+mn-cs"/>
              </a:rPr>
              <a:t> that you have used?</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deliver effective e-learning content, </a:t>
            </a:r>
            <a:r>
              <a:rPr lang="en-US" sz="1200" u="sng" kern="1200" dirty="0" smtClean="0">
                <a:solidFill>
                  <a:schemeClr val="tx1"/>
                </a:solidFill>
                <a:effectLst/>
                <a:latin typeface="+mn-lt"/>
                <a:ea typeface="+mn-ea"/>
                <a:cs typeface="+mn-cs"/>
              </a:rPr>
              <a:t>pick a theories model </a:t>
            </a:r>
            <a:r>
              <a:rPr lang="en-US" sz="1200" kern="1200" dirty="0" smtClean="0">
                <a:solidFill>
                  <a:schemeClr val="tx1"/>
                </a:solidFill>
                <a:effectLst/>
                <a:latin typeface="+mn-lt"/>
                <a:ea typeface="+mn-ea"/>
                <a:cs typeface="+mn-cs"/>
              </a:rPr>
              <a:t>to apply to your storyboard.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Such as, ADDIE, Sam, </a:t>
            </a:r>
            <a:r>
              <a:rPr lang="en-US" sz="1200" kern="1200" dirty="0" err="1" smtClean="0">
                <a:solidFill>
                  <a:schemeClr val="tx1"/>
                </a:solidFill>
                <a:effectLst/>
                <a:latin typeface="+mn-lt"/>
                <a:ea typeface="+mn-ea"/>
                <a:cs typeface="+mn-cs"/>
              </a:rPr>
              <a:t>Knirk</a:t>
            </a:r>
            <a:r>
              <a:rPr lang="en-US" sz="1200" kern="1200" dirty="0" smtClean="0">
                <a:solidFill>
                  <a:schemeClr val="tx1"/>
                </a:solidFill>
                <a:effectLst/>
                <a:latin typeface="+mn-lt"/>
                <a:ea typeface="+mn-ea"/>
                <a:cs typeface="+mn-cs"/>
              </a:rPr>
              <a:t> and Gustafson, The Action Mapping Process, or Gagne’s 9 Principles.</a:t>
            </a: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Models are framework that lists generic processes that instructional designers and training developers use. It represents a guideline for building effective training and performance support tools in phases.</a:t>
            </a:r>
            <a:endParaRPr lang="en-US" dirty="0" smtClean="0"/>
          </a:p>
          <a:p>
            <a:endParaRPr lang="en-US" dirty="0" smtClean="0"/>
          </a:p>
          <a:p>
            <a:r>
              <a:rPr lang="en-US" dirty="0" smtClean="0"/>
              <a:t>(links about</a:t>
            </a:r>
            <a:r>
              <a:rPr lang="en-US" baseline="0" dirty="0" smtClean="0"/>
              <a:t> the models)</a:t>
            </a:r>
          </a:p>
          <a:p>
            <a:r>
              <a:rPr lang="en-US" dirty="0" smtClean="0"/>
              <a:t>ADDIE</a:t>
            </a:r>
          </a:p>
          <a:p>
            <a:r>
              <a:rPr lang="en-US" dirty="0" smtClean="0"/>
              <a:t>http://www.instructionaldesign.org/models/index.html</a:t>
            </a:r>
          </a:p>
          <a:p>
            <a:endParaRPr lang="en-US" dirty="0" smtClean="0"/>
          </a:p>
          <a:p>
            <a:r>
              <a:rPr lang="en-US" dirty="0" smtClean="0"/>
              <a:t>Action</a:t>
            </a:r>
            <a:r>
              <a:rPr lang="en-US" baseline="0" dirty="0" smtClean="0"/>
              <a:t> Mapping Process</a:t>
            </a:r>
          </a:p>
          <a:p>
            <a:r>
              <a:rPr lang="en-US" dirty="0" smtClean="0"/>
              <a:t>http://blog.cathy-moore.com/2012/01/how-action-mapping-can-change-your-design-process/</a:t>
            </a:r>
          </a:p>
          <a:p>
            <a:endParaRPr lang="en-US" dirty="0" smtClean="0"/>
          </a:p>
          <a:p>
            <a:r>
              <a:rPr lang="en-US" dirty="0" err="1" smtClean="0"/>
              <a:t>Knirk</a:t>
            </a:r>
            <a:r>
              <a:rPr lang="en-US" dirty="0" smtClean="0"/>
              <a:t> and Gustafson</a:t>
            </a:r>
          </a:p>
          <a:p>
            <a:r>
              <a:rPr lang="en-US" dirty="0" smtClean="0"/>
              <a:t>https://www.youtube.com/watch?v=3B33rirBd_g&amp;feature=youtu.be</a:t>
            </a:r>
          </a:p>
          <a:p>
            <a:endParaRPr lang="en-US" dirty="0" smtClean="0"/>
          </a:p>
          <a:p>
            <a:r>
              <a:rPr lang="en-US" sz="1200" b="0" i="0" kern="1200" dirty="0" smtClean="0">
                <a:solidFill>
                  <a:schemeClr val="tx1"/>
                </a:solidFill>
                <a:effectLst/>
                <a:latin typeface="+mn-lt"/>
                <a:ea typeface="+mn-ea"/>
                <a:cs typeface="+mn-cs"/>
              </a:rPr>
              <a:t>Tripp &amp; </a:t>
            </a:r>
            <a:r>
              <a:rPr lang="en-US" sz="1200" b="0" i="0" kern="1200" dirty="0" err="1" smtClean="0">
                <a:solidFill>
                  <a:schemeClr val="tx1"/>
                </a:solidFill>
                <a:effectLst/>
                <a:latin typeface="+mn-lt"/>
                <a:ea typeface="+mn-ea"/>
                <a:cs typeface="+mn-cs"/>
              </a:rPr>
              <a:t>Bichelmeyer’s</a:t>
            </a:r>
            <a:r>
              <a:rPr lang="en-US" sz="1200" b="0" i="0" kern="1200" dirty="0" smtClean="0">
                <a:solidFill>
                  <a:schemeClr val="tx1"/>
                </a:solidFill>
                <a:effectLst/>
                <a:latin typeface="+mn-lt"/>
                <a:ea typeface="+mn-ea"/>
                <a:cs typeface="+mn-cs"/>
              </a:rPr>
              <a:t> Rapid prototyping </a:t>
            </a:r>
            <a:endParaRPr lang="en-US" dirty="0" smtClean="0"/>
          </a:p>
          <a:p>
            <a:r>
              <a:rPr lang="en-US" dirty="0" smtClean="0"/>
              <a:t>http://studio.coe.uga.edu/seminars/rpmodel.html</a:t>
            </a:r>
          </a:p>
          <a:p>
            <a:endParaRPr lang="en-US" dirty="0" smtClean="0"/>
          </a:p>
          <a:p>
            <a:r>
              <a:rPr lang="en-US" dirty="0" smtClean="0"/>
              <a:t>Gagne’s 9 Principles</a:t>
            </a:r>
          </a:p>
          <a:p>
            <a:r>
              <a:rPr lang="en-US" dirty="0" smtClean="0"/>
              <a:t>http://www.nwlink.com/~donclark/hrd/learning/id/nine_step_id.html</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16</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Choose Design Elements</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While</a:t>
            </a:r>
            <a:r>
              <a:rPr lang="en-US" sz="1200" u="sng" kern="1200" baseline="0" dirty="0" smtClean="0">
                <a:solidFill>
                  <a:schemeClr val="tx1"/>
                </a:solidFill>
                <a:effectLst/>
                <a:latin typeface="+mn-lt"/>
                <a:ea typeface="+mn-ea"/>
                <a:cs typeface="+mn-cs"/>
              </a:rPr>
              <a:t> w</a:t>
            </a:r>
            <a:r>
              <a:rPr lang="en-US" sz="1200" u="sng" kern="1200" dirty="0" smtClean="0">
                <a:solidFill>
                  <a:schemeClr val="tx1"/>
                </a:solidFill>
                <a:effectLst/>
                <a:latin typeface="+mn-lt"/>
                <a:ea typeface="+mn-ea"/>
                <a:cs typeface="+mn-cs"/>
              </a:rPr>
              <a:t>orking with your client, you’ll understand</a:t>
            </a:r>
            <a:r>
              <a:rPr lang="en-US" sz="1200" u="sng"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what type course they may want to produce</a:t>
            </a:r>
            <a:r>
              <a:rPr lang="en-US" sz="1200" kern="1200" dirty="0" smtClean="0">
                <a:solidFill>
                  <a:schemeClr val="tx1"/>
                </a:solidFill>
                <a:effectLst/>
                <a:latin typeface="+mn-lt"/>
                <a:ea typeface="+mn-ea"/>
                <a:cs typeface="+mn-cs"/>
              </a:rPr>
              <a:t>. Different elements</a:t>
            </a:r>
            <a:r>
              <a:rPr lang="en-US" sz="1200" kern="1200" baseline="0" dirty="0" smtClean="0">
                <a:solidFill>
                  <a:schemeClr val="tx1"/>
                </a:solidFill>
                <a:effectLst/>
                <a:latin typeface="+mn-lt"/>
                <a:ea typeface="+mn-ea"/>
                <a:cs typeface="+mn-cs"/>
              </a:rPr>
              <a:t> that they may want to include </a:t>
            </a:r>
            <a:r>
              <a:rPr lang="en-US" sz="1200" kern="1200" dirty="0" smtClean="0">
                <a:solidFill>
                  <a:schemeClr val="tx1"/>
                </a:solidFill>
                <a:effectLst/>
                <a:latin typeface="+mn-lt"/>
                <a:ea typeface="+mn-ea"/>
                <a:cs typeface="+mn-cs"/>
              </a:rPr>
              <a:t>are images, videos, interaction, and quizzes.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Good questions to ask are…</a:t>
            </a:r>
          </a:p>
          <a:p>
            <a:r>
              <a:rPr lang="en-US" sz="1200" u="sng" kern="1200" dirty="0" smtClean="0">
                <a:solidFill>
                  <a:schemeClr val="tx1"/>
                </a:solidFill>
                <a:effectLst/>
                <a:latin typeface="+mn-lt"/>
                <a:ea typeface="+mn-ea"/>
                <a:cs typeface="+mn-cs"/>
              </a:rPr>
              <a:t>Is there content already built and can it be reused? </a:t>
            </a:r>
            <a:r>
              <a:rPr lang="en-US" sz="1200" kern="1200" dirty="0" smtClean="0">
                <a:solidFill>
                  <a:schemeClr val="tx1"/>
                </a:solidFill>
                <a:effectLst/>
                <a:latin typeface="+mn-lt"/>
                <a:ea typeface="+mn-ea"/>
                <a:cs typeface="+mn-cs"/>
              </a:rPr>
              <a:t>There is value in older material if it can be used again in a new format.</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Can you use repositories? </a:t>
            </a:r>
            <a:r>
              <a:rPr lang="en-US" sz="1200" kern="1200" dirty="0" smtClean="0">
                <a:solidFill>
                  <a:schemeClr val="tx1"/>
                </a:solidFill>
                <a:effectLst/>
                <a:latin typeface="+mn-lt"/>
                <a:ea typeface="+mn-ea"/>
                <a:cs typeface="+mn-cs"/>
              </a:rPr>
              <a:t>Such as photo stock websites or e-learning content like E-learning brothers where they have layout ideas, images, video and interactions already pre-built.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have saved a lot of time building my storyboard knowing I had </a:t>
            </a:r>
            <a:r>
              <a:rPr lang="en-US" sz="1200" u="sng" kern="1200" dirty="0" smtClean="0">
                <a:solidFill>
                  <a:schemeClr val="tx1"/>
                </a:solidFill>
                <a:effectLst/>
                <a:latin typeface="+mn-lt"/>
                <a:ea typeface="+mn-ea"/>
                <a:cs typeface="+mn-cs"/>
              </a:rPr>
              <a:t>a library of elements</a:t>
            </a:r>
            <a:r>
              <a:rPr lang="en-US" sz="1200" kern="1200" dirty="0" smtClean="0">
                <a:solidFill>
                  <a:schemeClr val="tx1"/>
                </a:solidFill>
                <a:effectLst/>
                <a:latin typeface="+mn-lt"/>
                <a:ea typeface="+mn-ea"/>
                <a:cs typeface="+mn-cs"/>
              </a:rPr>
              <a:t> that I could choose from. It made the layout process faster. </a:t>
            </a:r>
          </a:p>
        </p:txBody>
      </p:sp>
      <p:sp>
        <p:nvSpPr>
          <p:cNvPr id="4" name="Slide Number Placeholder 3"/>
          <p:cNvSpPr>
            <a:spLocks noGrp="1"/>
          </p:cNvSpPr>
          <p:nvPr>
            <p:ph type="sldNum" sz="quarter" idx="10"/>
          </p:nvPr>
        </p:nvSpPr>
        <p:spPr/>
        <p:txBody>
          <a:bodyPr/>
          <a:lstStyle/>
          <a:p>
            <a:fld id="{EEF464CA-D58A-423B-95C3-A59029DF8182}" type="slidenum">
              <a:rPr lang="en-US" smtClean="0"/>
              <a:t>17</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After considering the previous steps </a:t>
            </a:r>
            <a:r>
              <a:rPr lang="en-US" sz="1200" kern="1200" dirty="0" smtClean="0">
                <a:solidFill>
                  <a:schemeClr val="tx1"/>
                </a:solidFill>
                <a:effectLst/>
                <a:latin typeface="+mn-lt"/>
                <a:ea typeface="+mn-ea"/>
                <a:cs typeface="+mn-cs"/>
              </a:rPr>
              <a:t>(such as content material and the audience type),</a:t>
            </a:r>
            <a:r>
              <a:rPr lang="en-US" sz="1200" kern="1200" baseline="0" dirty="0" smtClean="0">
                <a:solidFill>
                  <a:schemeClr val="tx1"/>
                </a:solidFill>
                <a:effectLst/>
                <a:latin typeface="+mn-lt"/>
                <a:ea typeface="+mn-ea"/>
                <a:cs typeface="+mn-cs"/>
              </a:rPr>
              <a:t> </a:t>
            </a:r>
            <a:r>
              <a:rPr lang="en-US" sz="1200" u="sng" kern="1200" baseline="0" dirty="0" smtClean="0">
                <a:solidFill>
                  <a:schemeClr val="tx1"/>
                </a:solidFill>
                <a:effectLst/>
                <a:latin typeface="+mn-lt"/>
                <a:ea typeface="+mn-ea"/>
                <a:cs typeface="+mn-cs"/>
              </a:rPr>
              <a:t>you should decide the elements you want to include.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smtClean="0">
                <a:solidFill>
                  <a:schemeClr val="tx1"/>
                </a:solidFill>
                <a:effectLst/>
                <a:latin typeface="+mn-lt"/>
                <a:ea typeface="+mn-ea"/>
                <a:cs typeface="+mn-cs"/>
              </a:rPr>
              <a:t>Here are three examples of possibilities that you could come up with. </a:t>
            </a: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 Manufacture Training</a:t>
            </a:r>
            <a:r>
              <a:rPr lang="en-US" sz="1200" kern="1200" baseline="0" dirty="0" smtClean="0">
                <a:solidFill>
                  <a:schemeClr val="tx1"/>
                </a:solidFill>
                <a:effectLst/>
                <a:latin typeface="+mn-lt"/>
                <a:ea typeface="+mn-ea"/>
                <a:cs typeface="+mn-cs"/>
              </a:rPr>
              <a:t>: you could include V</a:t>
            </a:r>
            <a:r>
              <a:rPr lang="en-US" sz="1200" kern="1200" dirty="0" smtClean="0">
                <a:solidFill>
                  <a:schemeClr val="tx1"/>
                </a:solidFill>
                <a:effectLst/>
                <a:latin typeface="+mn-lt"/>
                <a:ea typeface="+mn-ea"/>
                <a:cs typeface="+mn-cs"/>
              </a:rPr>
              <a:t>ideos with questions</a:t>
            </a:r>
            <a:r>
              <a:rPr lang="en-US" sz="1200" kern="1200" baseline="0" dirty="0" smtClean="0">
                <a:solidFill>
                  <a:schemeClr val="tx1"/>
                </a:solidFill>
                <a:effectLst/>
                <a:latin typeface="+mn-lt"/>
                <a:ea typeface="+mn-ea"/>
                <a:cs typeface="+mn-cs"/>
              </a:rPr>
              <a:t> that follow.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a Customer Service training: you could include case </a:t>
            </a:r>
            <a:r>
              <a:rPr lang="en-US" sz="1200" kern="1200" dirty="0" smtClean="0">
                <a:solidFill>
                  <a:schemeClr val="tx1"/>
                </a:solidFill>
                <a:effectLst/>
                <a:latin typeface="+mn-lt"/>
                <a:ea typeface="+mn-ea"/>
                <a:cs typeface="+mn-cs"/>
              </a:rPr>
              <a:t>scenarios and knowledge check interaction.</a:t>
            </a:r>
            <a:r>
              <a:rPr lang="en-US" sz="1200" kern="1200" baseline="0" dirty="0" smtClean="0">
                <a:solidFill>
                  <a:schemeClr val="tx1"/>
                </a:solidFill>
                <a:effectLst/>
                <a:latin typeface="+mn-lt"/>
                <a:ea typeface="+mn-ea"/>
                <a:cs typeface="+mn-cs"/>
              </a:rPr>
              <a:t> It </a:t>
            </a:r>
            <a:r>
              <a:rPr lang="en-US" sz="1200" kern="1200" dirty="0" smtClean="0">
                <a:solidFill>
                  <a:schemeClr val="tx1"/>
                </a:solidFill>
                <a:effectLst/>
                <a:latin typeface="+mn-lt"/>
                <a:ea typeface="+mn-ea"/>
                <a:cs typeface="+mn-cs"/>
              </a:rPr>
              <a:t>would be most effective in example situations.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Risk assessments training: you could include multiple choices branching questions with feedback.  </a:t>
            </a:r>
          </a:p>
          <a:p>
            <a:endParaRPr lang="en-US" dirty="0" smtClean="0"/>
          </a:p>
          <a:p>
            <a:r>
              <a:rPr lang="en-US" baseline="0" dirty="0" smtClean="0"/>
              <a:t>References:</a:t>
            </a:r>
          </a:p>
          <a:p>
            <a:r>
              <a:rPr lang="en-US" baseline="0" dirty="0" smtClean="0"/>
              <a:t>Design for how people Learn by Julie Dirksen</a:t>
            </a:r>
          </a:p>
          <a:p>
            <a:r>
              <a:rPr lang="en-US" baseline="0" dirty="0" smtClean="0"/>
              <a:t>Michael Allen’s Guide to E-learning by Michael W. Allen</a:t>
            </a:r>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18</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 Select an Authoring Tool</a:t>
            </a:r>
          </a:p>
          <a:p>
            <a:r>
              <a:rPr lang="en-US" sz="1200" u="sng" kern="1200" dirty="0" smtClean="0">
                <a:solidFill>
                  <a:schemeClr val="tx1"/>
                </a:solidFill>
                <a:effectLst/>
                <a:latin typeface="+mn-lt"/>
                <a:ea typeface="+mn-ea"/>
                <a:cs typeface="+mn-cs"/>
              </a:rPr>
              <a:t>Is</a:t>
            </a:r>
            <a:r>
              <a:rPr lang="en-US" sz="1200" u="sng" kern="1200" baseline="0" dirty="0" smtClean="0">
                <a:solidFill>
                  <a:schemeClr val="tx1"/>
                </a:solidFill>
                <a:effectLst/>
                <a:latin typeface="+mn-lt"/>
                <a:ea typeface="+mn-ea"/>
                <a:cs typeface="+mn-cs"/>
              </a:rPr>
              <a:t> anyone using an authoring tool they like?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one is usually </a:t>
            </a:r>
            <a:r>
              <a:rPr lang="en-US" sz="1200" u="sng" kern="1200" dirty="0" smtClean="0">
                <a:solidFill>
                  <a:schemeClr val="tx1"/>
                </a:solidFill>
                <a:effectLst/>
                <a:latin typeface="+mn-lt"/>
                <a:ea typeface="+mn-ea"/>
                <a:cs typeface="+mn-cs"/>
              </a:rPr>
              <a:t>decided by the client </a:t>
            </a:r>
            <a:r>
              <a:rPr lang="en-US" sz="1200" kern="1200" dirty="0" smtClean="0">
                <a:solidFill>
                  <a:schemeClr val="tx1"/>
                </a:solidFill>
                <a:effectLst/>
                <a:latin typeface="+mn-lt"/>
                <a:ea typeface="+mn-ea"/>
                <a:cs typeface="+mn-cs"/>
              </a:rPr>
              <a:t>because they already have been using an authoring tool.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There are </a:t>
            </a:r>
            <a:r>
              <a:rPr lang="en-US" sz="1200" u="sng" kern="1200" dirty="0" smtClean="0">
                <a:solidFill>
                  <a:schemeClr val="tx1"/>
                </a:solidFill>
                <a:effectLst/>
                <a:latin typeface="+mn-lt"/>
                <a:ea typeface="+mn-ea"/>
                <a:cs typeface="+mn-cs"/>
              </a:rPr>
              <a:t>many different tools available </a:t>
            </a:r>
            <a:r>
              <a:rPr lang="en-US" sz="1200" kern="1200" dirty="0" smtClean="0">
                <a:solidFill>
                  <a:schemeClr val="tx1"/>
                </a:solidFill>
                <a:effectLst/>
                <a:latin typeface="+mn-lt"/>
                <a:ea typeface="+mn-ea"/>
                <a:cs typeface="+mn-cs"/>
              </a:rPr>
              <a:t>and you should have an </a:t>
            </a:r>
            <a:r>
              <a:rPr lang="en-US" sz="1200" u="sng" kern="1200" dirty="0" smtClean="0">
                <a:solidFill>
                  <a:schemeClr val="tx1"/>
                </a:solidFill>
                <a:effectLst/>
                <a:latin typeface="+mn-lt"/>
                <a:ea typeface="+mn-ea"/>
                <a:cs typeface="+mn-cs"/>
              </a:rPr>
              <a:t>idea of what their best feature</a:t>
            </a:r>
            <a:r>
              <a:rPr lang="en-US" sz="1200" kern="1200" dirty="0" smtClean="0">
                <a:solidFill>
                  <a:schemeClr val="tx1"/>
                </a:solidFill>
                <a:effectLst/>
                <a:latin typeface="+mn-lt"/>
                <a:ea typeface="+mn-ea"/>
                <a:cs typeface="+mn-cs"/>
              </a:rPr>
              <a:t> qualities are.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Such as Articulate Storyboard, Articulate Studio ‘13, Adobe Captivate 8, </a:t>
            </a:r>
            <a:r>
              <a:rPr lang="en-US" sz="1200" kern="1200" dirty="0" err="1" smtClean="0">
                <a:solidFill>
                  <a:schemeClr val="tx1"/>
                </a:solidFill>
                <a:effectLst/>
                <a:latin typeface="+mn-lt"/>
                <a:ea typeface="+mn-ea"/>
                <a:cs typeface="+mn-cs"/>
              </a:rPr>
              <a:t>Lectora</a:t>
            </a:r>
            <a:r>
              <a:rPr lang="en-US" sz="1200" kern="1200" dirty="0" smtClean="0">
                <a:solidFill>
                  <a:schemeClr val="tx1"/>
                </a:solidFill>
                <a:effectLst/>
                <a:latin typeface="+mn-lt"/>
                <a:ea typeface="+mn-ea"/>
                <a:cs typeface="+mn-cs"/>
              </a:rPr>
              <a:t>, Moodle, Claro, and list goes on and on. </a:t>
            </a:r>
          </a:p>
          <a:p>
            <a:r>
              <a:rPr lang="en-US" sz="1200" kern="1200" dirty="0" smtClean="0">
                <a:solidFill>
                  <a:schemeClr val="tx1"/>
                </a:solidFill>
                <a:effectLst/>
                <a:latin typeface="+mn-lt"/>
                <a:ea typeface="+mn-ea"/>
                <a:cs typeface="+mn-cs"/>
              </a:rPr>
              <a:t>If you are not familiar with the authoring software, check out some examples so you know what the capabilities are. </a:t>
            </a:r>
          </a:p>
          <a:p>
            <a:endParaRPr lang="en-US" dirty="0" smtClean="0"/>
          </a:p>
          <a:p>
            <a:r>
              <a:rPr lang="en-US" dirty="0" smtClean="0"/>
              <a:t>(links to features)</a:t>
            </a:r>
            <a:br>
              <a:rPr lang="en-US" dirty="0" smtClean="0"/>
            </a:br>
            <a:r>
              <a:rPr lang="en-US" dirty="0" smtClean="0"/>
              <a:t>Articulate</a:t>
            </a:r>
          </a:p>
          <a:p>
            <a:r>
              <a:rPr lang="en-US" dirty="0" smtClean="0"/>
              <a:t>https://www.articulate.com/products/storyline-studio.php</a:t>
            </a:r>
          </a:p>
          <a:p>
            <a:r>
              <a:rPr lang="en-US" dirty="0" smtClean="0"/>
              <a:t>Captivate </a:t>
            </a:r>
          </a:p>
          <a:p>
            <a:r>
              <a:rPr lang="en-US" dirty="0" smtClean="0"/>
              <a:t>http://www.adobe.com/products/captivate/features.html</a:t>
            </a:r>
          </a:p>
          <a:p>
            <a:r>
              <a:rPr lang="en-US" dirty="0" err="1" smtClean="0"/>
              <a:t>Lectora</a:t>
            </a:r>
            <a:r>
              <a:rPr lang="en-US" baseline="0" dirty="0" smtClean="0"/>
              <a:t> Snap</a:t>
            </a:r>
          </a:p>
          <a:p>
            <a:r>
              <a:rPr lang="en-US" dirty="0" smtClean="0"/>
              <a:t>http://elearninguncovered.com/2011/08/review-of-snap-1-1-update/</a:t>
            </a:r>
          </a:p>
          <a:p>
            <a:r>
              <a:rPr lang="en-US" dirty="0" smtClean="0"/>
              <a:t>Claro</a:t>
            </a:r>
            <a:r>
              <a:rPr lang="en-US" baseline="0" dirty="0" smtClean="0"/>
              <a:t> </a:t>
            </a:r>
          </a:p>
          <a:p>
            <a:r>
              <a:rPr lang="en-US" dirty="0" smtClean="0"/>
              <a:t>http://www.dominknow.com/features.cfm</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19</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presentation I will go over each of the eight steps and share examples of storyboard templates.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Through out my career, I have built a few storyboards and they have been different because the training needs have been varied. </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my experience, a storyboard has been different with every course since the people and the needs are different each time.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This process is adaptive</a:t>
            </a:r>
            <a:r>
              <a:rPr lang="en-US" sz="1200"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and</a:t>
            </a:r>
            <a:r>
              <a:rPr lang="en-US" sz="1200" u="sng" kern="1200" dirty="0" smtClean="0">
                <a:solidFill>
                  <a:schemeClr val="tx1"/>
                </a:solidFill>
                <a:effectLst/>
                <a:latin typeface="+mn-lt"/>
                <a:ea typeface="+mn-ea"/>
                <a:cs typeface="+mn-cs"/>
              </a:rPr>
              <a:t> it</a:t>
            </a:r>
            <a:r>
              <a:rPr lang="en-US" sz="1200" u="sng" kern="1200" baseline="0" dirty="0" smtClean="0">
                <a:solidFill>
                  <a:schemeClr val="tx1"/>
                </a:solidFill>
                <a:effectLst/>
                <a:latin typeface="+mn-lt"/>
                <a:ea typeface="+mn-ea"/>
                <a:cs typeface="+mn-cs"/>
              </a:rPr>
              <a:t> should work for your needs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2</a:t>
            </a:fld>
            <a:endParaRPr lang="en-US"/>
          </a:p>
        </p:txBody>
      </p:sp>
    </p:spTree>
    <p:extLst>
      <p:ext uri="{BB962C8B-B14F-4D97-AF65-F5344CB8AC3E}">
        <p14:creationId xmlns:p14="http://schemas.microsoft.com/office/powerpoint/2010/main" val="1466613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8. Use a Storyboard Template</a:t>
            </a:r>
          </a:p>
          <a:p>
            <a:r>
              <a:rPr lang="en-US" sz="1200" u="sng" kern="1200" dirty="0" smtClean="0">
                <a:solidFill>
                  <a:schemeClr val="tx1"/>
                </a:solidFill>
                <a:effectLst/>
                <a:latin typeface="+mn-lt"/>
                <a:ea typeface="+mn-ea"/>
                <a:cs typeface="+mn-cs"/>
              </a:rPr>
              <a:t>Now that you gather all this valuable information, your last step is to organize the material and explain your concepts for the course material, structure, interactivity, and functionality.  </a:t>
            </a:r>
          </a:p>
          <a:p>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t>
            </a:r>
            <a:r>
              <a:rPr lang="en-US" sz="1200" u="sng" kern="1200" dirty="0" smtClean="0">
                <a:solidFill>
                  <a:schemeClr val="tx1"/>
                </a:solidFill>
                <a:effectLst/>
                <a:latin typeface="+mn-lt"/>
                <a:ea typeface="+mn-ea"/>
                <a:cs typeface="+mn-cs"/>
              </a:rPr>
              <a:t>create your own using </a:t>
            </a:r>
            <a:r>
              <a:rPr lang="en-US" sz="1200" u="sng" kern="1200" dirty="0" err="1" smtClean="0">
                <a:solidFill>
                  <a:schemeClr val="tx1"/>
                </a:solidFill>
                <a:effectLst/>
                <a:latin typeface="+mn-lt"/>
                <a:ea typeface="+mn-ea"/>
                <a:cs typeface="+mn-cs"/>
              </a:rPr>
              <a:t>Powerpoint</a:t>
            </a:r>
            <a:r>
              <a:rPr lang="en-US" sz="1200" u="sng" kern="1200" dirty="0" smtClean="0">
                <a:solidFill>
                  <a:schemeClr val="tx1"/>
                </a:solidFill>
                <a:effectLst/>
                <a:latin typeface="+mn-lt"/>
                <a:ea typeface="+mn-ea"/>
                <a:cs typeface="+mn-cs"/>
              </a:rPr>
              <a:t> or use</a:t>
            </a:r>
            <a:r>
              <a:rPr lang="en-US" sz="1200" u="sng"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another tool like Articulate</a:t>
            </a:r>
            <a:r>
              <a:rPr lang="en-US" sz="1200" u="sng" kern="1200" baseline="0" dirty="0" smtClean="0">
                <a:solidFill>
                  <a:schemeClr val="tx1"/>
                </a:solidFill>
                <a:effectLst/>
                <a:latin typeface="+mn-lt"/>
                <a:ea typeface="+mn-ea"/>
                <a:cs typeface="+mn-cs"/>
              </a:rPr>
              <a:t> Storyline, Mind Maps</a:t>
            </a:r>
            <a:r>
              <a:rPr lang="en-US" sz="1200" kern="1200" baseline="0" dirty="0" smtClean="0">
                <a:solidFill>
                  <a:schemeClr val="tx1"/>
                </a:solidFill>
                <a:effectLst/>
                <a:latin typeface="+mn-lt"/>
                <a:ea typeface="+mn-ea"/>
                <a:cs typeface="+mn-cs"/>
              </a:rPr>
              <a:t> or drawing apps</a:t>
            </a:r>
            <a:r>
              <a:rPr lang="en-US" sz="1200" kern="1200" dirty="0" smtClean="0">
                <a:solidFill>
                  <a:schemeClr val="tx1"/>
                </a:solidFill>
                <a:effectLst/>
                <a:latin typeface="+mn-lt"/>
                <a:ea typeface="+mn-ea"/>
                <a:cs typeface="+mn-cs"/>
              </a:rPr>
              <a:t>. But </a:t>
            </a:r>
            <a:r>
              <a:rPr lang="en-US" sz="1200" u="sng" kern="1200" dirty="0" smtClean="0">
                <a:solidFill>
                  <a:schemeClr val="tx1"/>
                </a:solidFill>
                <a:effectLst/>
                <a:latin typeface="+mn-lt"/>
                <a:ea typeface="+mn-ea"/>
                <a:cs typeface="+mn-cs"/>
              </a:rPr>
              <a:t>PowerPoint has been a simple tool </a:t>
            </a:r>
            <a:r>
              <a:rPr lang="en-US" sz="1200" kern="1200" dirty="0" smtClean="0">
                <a:solidFill>
                  <a:schemeClr val="tx1"/>
                </a:solidFill>
                <a:effectLst/>
                <a:latin typeface="+mn-lt"/>
                <a:ea typeface="+mn-ea"/>
                <a:cs typeface="+mn-cs"/>
              </a:rPr>
              <a:t>to use for</a:t>
            </a:r>
            <a:r>
              <a:rPr lang="en-US" sz="1200" kern="1200" baseline="0" dirty="0" smtClean="0">
                <a:solidFill>
                  <a:schemeClr val="tx1"/>
                </a:solidFill>
                <a:effectLst/>
                <a:latin typeface="+mn-lt"/>
                <a:ea typeface="+mn-ea"/>
                <a:cs typeface="+mn-cs"/>
              </a:rPr>
              <a:t> creating a storyboard. I find </a:t>
            </a:r>
            <a:r>
              <a:rPr lang="en-US" sz="1200" kern="1200" dirty="0" smtClean="0">
                <a:solidFill>
                  <a:schemeClr val="tx1"/>
                </a:solidFill>
                <a:effectLst/>
                <a:latin typeface="+mn-lt"/>
                <a:ea typeface="+mn-ea"/>
                <a:cs typeface="+mn-cs"/>
              </a:rPr>
              <a:t>most people can open and access the slides</a:t>
            </a:r>
            <a:r>
              <a:rPr lang="en-US" sz="1200" kern="1200" baseline="0" dirty="0" smtClean="0">
                <a:solidFill>
                  <a:schemeClr val="tx1"/>
                </a:solidFill>
                <a:effectLst/>
                <a:latin typeface="+mn-lt"/>
                <a:ea typeface="+mn-ea"/>
                <a:cs typeface="+mn-cs"/>
              </a:rPr>
              <a:t> pretty easily across different platforms.</a:t>
            </a:r>
          </a:p>
          <a:p>
            <a:endParaRPr lang="en-US" sz="1200" u="none"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Today I’m going to share a template that you can use. </a:t>
            </a:r>
            <a:r>
              <a:rPr lang="en-US" sz="1200" kern="1200" dirty="0" smtClean="0">
                <a:solidFill>
                  <a:schemeClr val="tx1"/>
                </a:solidFill>
                <a:effectLst/>
                <a:latin typeface="+mn-lt"/>
                <a:ea typeface="+mn-ea"/>
                <a:cs typeface="+mn-cs"/>
              </a:rPr>
              <a:t>It was produced by ELB and available for download at</a:t>
            </a:r>
            <a:r>
              <a:rPr lang="en-US" sz="1200" kern="1200" baseline="0" dirty="0" smtClean="0">
                <a:solidFill>
                  <a:schemeClr val="tx1"/>
                </a:solidFill>
                <a:effectLst/>
                <a:latin typeface="+mn-lt"/>
                <a:ea typeface="+mn-ea"/>
                <a:cs typeface="+mn-cs"/>
              </a:rPr>
              <a:t> eLearning Brother’s website. </a:t>
            </a:r>
            <a:r>
              <a:rPr lang="en-US" sz="1200" kern="1200" dirty="0" smtClean="0">
                <a:solidFill>
                  <a:schemeClr val="tx1"/>
                </a:solidFill>
                <a:effectLst/>
                <a:latin typeface="+mn-lt"/>
                <a:ea typeface="+mn-ea"/>
                <a:cs typeface="+mn-cs"/>
              </a:rPr>
              <a:t>This template has everything you will want to include an effective storyboard.</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(eLearning Brother’s link)</a:t>
            </a:r>
          </a:p>
          <a:p>
            <a:r>
              <a:rPr lang="en-US" dirty="0" smtClean="0"/>
              <a:t>http://library.elearningtemplates.com/product/19388-ELB-ID-Template/</a:t>
            </a:r>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20</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Here’s a screenshot of all the </a:t>
            </a:r>
            <a:r>
              <a:rPr lang="en-US" sz="1200" u="sng" kern="1200" dirty="0" err="1" smtClean="0">
                <a:solidFill>
                  <a:schemeClr val="tx1"/>
                </a:solidFill>
                <a:effectLst/>
                <a:latin typeface="+mn-lt"/>
                <a:ea typeface="+mn-ea"/>
                <a:cs typeface="+mn-cs"/>
              </a:rPr>
              <a:t>powerpoint</a:t>
            </a:r>
            <a:r>
              <a:rPr lang="en-US" sz="1200" u="sng" kern="1200" dirty="0" smtClean="0">
                <a:solidFill>
                  <a:schemeClr val="tx1"/>
                </a:solidFill>
                <a:effectLst/>
                <a:latin typeface="+mn-lt"/>
                <a:ea typeface="+mn-ea"/>
                <a:cs typeface="+mn-cs"/>
              </a:rPr>
              <a:t> slides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If anyone</a:t>
            </a:r>
            <a:r>
              <a:rPr lang="en-US" sz="1200" u="sng" kern="1200" baseline="0" dirty="0" smtClean="0">
                <a:solidFill>
                  <a:schemeClr val="tx1"/>
                </a:solidFill>
                <a:effectLst/>
                <a:latin typeface="+mn-lt"/>
                <a:ea typeface="+mn-ea"/>
                <a:cs typeface="+mn-cs"/>
              </a:rPr>
              <a:t> can read the slide title for slide 5, you win a prize. Just kidding.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smtClean="0">
                <a:solidFill>
                  <a:schemeClr val="tx1"/>
                </a:solidFill>
                <a:effectLst/>
                <a:latin typeface="+mn-lt"/>
                <a:ea typeface="+mn-ea"/>
                <a:cs typeface="+mn-cs"/>
              </a:rPr>
              <a:t>I’m going to go over each of the slides and show you examples.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Just to let you know, t</a:t>
            </a:r>
            <a:r>
              <a:rPr lang="en-US" sz="1200" kern="1200" dirty="0" smtClean="0">
                <a:solidFill>
                  <a:schemeClr val="tx1"/>
                </a:solidFill>
                <a:effectLst/>
                <a:latin typeface="+mn-lt"/>
                <a:ea typeface="+mn-ea"/>
                <a:cs typeface="+mn-cs"/>
              </a:rPr>
              <a:t>he first 7 slides will include all the data that you gathered</a:t>
            </a:r>
            <a:r>
              <a:rPr lang="en-US" sz="1200" kern="1200" baseline="0" dirty="0" smtClean="0">
                <a:solidFill>
                  <a:schemeClr val="tx1"/>
                </a:solidFill>
                <a:effectLst/>
                <a:latin typeface="+mn-lt"/>
                <a:ea typeface="+mn-ea"/>
                <a:cs typeface="+mn-cs"/>
              </a:rPr>
              <a:t> going through steps 1-7.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21</a:t>
            </a:fld>
            <a:endParaRPr lang="en-US"/>
          </a:p>
        </p:txBody>
      </p:sp>
    </p:spTree>
    <p:extLst>
      <p:ext uri="{BB962C8B-B14F-4D97-AF65-F5344CB8AC3E}">
        <p14:creationId xmlns:p14="http://schemas.microsoft.com/office/powerpoint/2010/main" val="27819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Project Information: Includes everyone involved in the e-learning course. </a:t>
            </a:r>
          </a:p>
        </p:txBody>
      </p:sp>
      <p:sp>
        <p:nvSpPr>
          <p:cNvPr id="4" name="Slide Number Placeholder 3"/>
          <p:cNvSpPr>
            <a:spLocks noGrp="1"/>
          </p:cNvSpPr>
          <p:nvPr>
            <p:ph type="sldNum" sz="quarter" idx="10"/>
          </p:nvPr>
        </p:nvSpPr>
        <p:spPr/>
        <p:txBody>
          <a:bodyPr/>
          <a:lstStyle/>
          <a:p>
            <a:fld id="{EEF464CA-D58A-423B-95C3-A59029DF8182}" type="slidenum">
              <a:rPr lang="en-US" smtClean="0"/>
              <a:t>22</a:t>
            </a:fld>
            <a:endParaRPr lang="en-US"/>
          </a:p>
        </p:txBody>
      </p:sp>
    </p:spTree>
    <p:extLst>
      <p:ext uri="{BB962C8B-B14F-4D97-AF65-F5344CB8AC3E}">
        <p14:creationId xmlns:p14="http://schemas.microsoft.com/office/powerpoint/2010/main" val="1689156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Course Design Information: Includes all the specific information the client might want. Fill this information </a:t>
            </a:r>
            <a:r>
              <a:rPr lang="en-US" sz="1200" u="sng" kern="1200" dirty="0" smtClean="0">
                <a:solidFill>
                  <a:schemeClr val="tx1"/>
                </a:solidFill>
                <a:effectLst/>
                <a:latin typeface="+mn-lt"/>
                <a:ea typeface="+mn-ea"/>
                <a:cs typeface="+mn-cs"/>
              </a:rPr>
              <a:t>will help the developer know what is be expected and requirements for the course. </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23</a:t>
            </a:fld>
            <a:endParaRPr lang="en-US"/>
          </a:p>
        </p:txBody>
      </p:sp>
    </p:spTree>
    <p:extLst>
      <p:ext uri="{BB962C8B-B14F-4D97-AF65-F5344CB8AC3E}">
        <p14:creationId xmlns:p14="http://schemas.microsoft.com/office/powerpoint/2010/main" val="3832668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Revision History: This is a log of changes that were made or requested. Which happens a lot until the storyboard is just right. </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24</a:t>
            </a:fld>
            <a:endParaRPr lang="en-US"/>
          </a:p>
        </p:txBody>
      </p:sp>
    </p:spTree>
    <p:extLst>
      <p:ext uri="{BB962C8B-B14F-4D97-AF65-F5344CB8AC3E}">
        <p14:creationId xmlns:p14="http://schemas.microsoft.com/office/powerpoint/2010/main" val="3557842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Course Map (Outline): </a:t>
            </a:r>
            <a:r>
              <a:rPr lang="en-US" sz="1200" u="sng" kern="1200" dirty="0" smtClean="0">
                <a:solidFill>
                  <a:schemeClr val="tx1"/>
                </a:solidFill>
                <a:effectLst/>
                <a:latin typeface="+mn-lt"/>
                <a:ea typeface="+mn-ea"/>
                <a:cs typeface="+mn-cs"/>
              </a:rPr>
              <a:t>I like this slide because it helps with chunking the material into topics. </a:t>
            </a:r>
            <a:r>
              <a:rPr lang="en-US" sz="1200" kern="1200" dirty="0" smtClean="0">
                <a:solidFill>
                  <a:schemeClr val="tx1"/>
                </a:solidFill>
                <a:effectLst/>
                <a:latin typeface="+mn-lt"/>
                <a:ea typeface="+mn-ea"/>
                <a:cs typeface="+mn-cs"/>
              </a:rPr>
              <a:t>Once that is done you can place your ideas in the Instructional Strategy column. To me when I break down the concepts, my creative juices start flowing and I start to get ideas of the interactive elements I would like to incorporate.  </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25</a:t>
            </a:fld>
            <a:endParaRPr lang="en-US"/>
          </a:p>
        </p:txBody>
      </p:sp>
    </p:spTree>
    <p:extLst>
      <p:ext uri="{BB962C8B-B14F-4D97-AF65-F5344CB8AC3E}">
        <p14:creationId xmlns:p14="http://schemas.microsoft.com/office/powerpoint/2010/main" val="3459680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Course Map (Logic Flow): If you have many objectives and sub-objectives, this slide will </a:t>
            </a:r>
            <a:r>
              <a:rPr lang="en-US" sz="1200" u="sng" kern="1200" dirty="0" smtClean="0">
                <a:solidFill>
                  <a:schemeClr val="tx1"/>
                </a:solidFill>
                <a:effectLst/>
                <a:latin typeface="+mn-lt"/>
                <a:ea typeface="+mn-ea"/>
                <a:cs typeface="+mn-cs"/>
              </a:rPr>
              <a:t>help to make sure each one is covered </a:t>
            </a:r>
            <a:r>
              <a:rPr lang="en-US" sz="1200" kern="1200" dirty="0" smtClean="0">
                <a:solidFill>
                  <a:schemeClr val="tx1"/>
                </a:solidFill>
                <a:effectLst/>
                <a:latin typeface="+mn-lt"/>
                <a:ea typeface="+mn-ea"/>
                <a:cs typeface="+mn-cs"/>
              </a:rPr>
              <a:t>in your e-learning course. </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26</a:t>
            </a:fld>
            <a:endParaRPr lang="en-US"/>
          </a:p>
        </p:txBody>
      </p:sp>
    </p:spTree>
    <p:extLst>
      <p:ext uri="{BB962C8B-B14F-4D97-AF65-F5344CB8AC3E}">
        <p14:creationId xmlns:p14="http://schemas.microsoft.com/office/powerpoint/2010/main" val="1922055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Engaging Elements: </a:t>
            </a:r>
            <a:r>
              <a:rPr lang="en-US" sz="1200" u="sng" kern="1200" dirty="0" smtClean="0">
                <a:solidFill>
                  <a:schemeClr val="tx1"/>
                </a:solidFill>
                <a:effectLst/>
                <a:latin typeface="+mn-lt"/>
                <a:ea typeface="+mn-ea"/>
                <a:cs typeface="+mn-cs"/>
              </a:rPr>
              <a:t>Here you can add screenshots of templates, images or whatever visuals may be included in the training.</a:t>
            </a:r>
            <a:r>
              <a:rPr lang="en-US" sz="1200" kern="1200" dirty="0" smtClean="0">
                <a:solidFill>
                  <a:schemeClr val="tx1"/>
                </a:solidFill>
                <a:effectLst/>
                <a:latin typeface="+mn-lt"/>
                <a:ea typeface="+mn-ea"/>
                <a:cs typeface="+mn-cs"/>
              </a:rPr>
              <a:t> Sometime you might want to talk to the SME about the elements. This is a good place to layout them for discussion. </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27</a:t>
            </a:fld>
            <a:endParaRPr lang="en-US"/>
          </a:p>
        </p:txBody>
      </p:sp>
    </p:spTree>
    <p:extLst>
      <p:ext uri="{BB962C8B-B14F-4D97-AF65-F5344CB8AC3E}">
        <p14:creationId xmlns:p14="http://schemas.microsoft.com/office/powerpoint/2010/main" val="3862950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Course Branching: </a:t>
            </a:r>
            <a:r>
              <a:rPr lang="en-US" sz="1200" u="sng" kern="1200" dirty="0" smtClean="0">
                <a:solidFill>
                  <a:schemeClr val="tx1"/>
                </a:solidFill>
                <a:effectLst/>
                <a:latin typeface="+mn-lt"/>
                <a:ea typeface="+mn-ea"/>
                <a:cs typeface="+mn-cs"/>
              </a:rPr>
              <a:t>This slide will help you to not go bananas</a:t>
            </a:r>
            <a:r>
              <a:rPr lang="en-US" sz="1200" kern="1200" dirty="0" smtClean="0">
                <a:solidFill>
                  <a:schemeClr val="tx1"/>
                </a:solidFill>
                <a:effectLst/>
                <a:latin typeface="+mn-lt"/>
                <a:ea typeface="+mn-ea"/>
                <a:cs typeface="+mn-cs"/>
              </a:rPr>
              <a:t>! Branching can get complex and this will help you </a:t>
            </a:r>
            <a:r>
              <a:rPr lang="en-US" sz="1200" u="sng" kern="1200" dirty="0" smtClean="0">
                <a:solidFill>
                  <a:schemeClr val="tx1"/>
                </a:solidFill>
                <a:effectLst/>
                <a:latin typeface="+mn-lt"/>
                <a:ea typeface="+mn-ea"/>
                <a:cs typeface="+mn-cs"/>
              </a:rPr>
              <a:t>logically see if all the concepts connect.</a:t>
            </a:r>
            <a:r>
              <a:rPr lang="en-US" sz="1200" kern="1200" dirty="0" smtClean="0">
                <a:solidFill>
                  <a:schemeClr val="tx1"/>
                </a:solidFill>
                <a:effectLst/>
                <a:latin typeface="+mn-lt"/>
                <a:ea typeface="+mn-ea"/>
                <a:cs typeface="+mn-cs"/>
              </a:rPr>
              <a:t> The notes column can include the quiz questions so SME can make sure the right the material is being taught. </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28</a:t>
            </a:fld>
            <a:endParaRPr lang="en-US"/>
          </a:p>
        </p:txBody>
      </p:sp>
    </p:spTree>
    <p:extLst>
      <p:ext uri="{BB962C8B-B14F-4D97-AF65-F5344CB8AC3E}">
        <p14:creationId xmlns:p14="http://schemas.microsoft.com/office/powerpoint/2010/main" val="4171962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Layout: The next five slides are for you to use to create the layouts. There are five because ELB thought of labeling each corner with a title (Introduction, Static Slide, Click, Text Entry, and Course Conclusion)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Most important is what is included on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29</a:t>
            </a:fld>
            <a:endParaRPr lang="en-US"/>
          </a:p>
        </p:txBody>
      </p:sp>
    </p:spTree>
    <p:extLst>
      <p:ext uri="{BB962C8B-B14F-4D97-AF65-F5344CB8AC3E}">
        <p14:creationId xmlns:p14="http://schemas.microsoft.com/office/powerpoint/2010/main" val="253883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kern="1200" dirty="0" smtClean="0">
                <a:solidFill>
                  <a:schemeClr val="tx1"/>
                </a:solidFill>
                <a:effectLst/>
                <a:latin typeface="+mn-lt"/>
                <a:ea typeface="+mn-ea"/>
                <a:cs typeface="+mn-cs"/>
              </a:rPr>
              <a:t>Here</a:t>
            </a:r>
            <a:r>
              <a:rPr lang="en-US" sz="1200" u="none" kern="1200" baseline="0" dirty="0" smtClean="0">
                <a:solidFill>
                  <a:schemeClr val="tx1"/>
                </a:solidFill>
                <a:effectLst/>
                <a:latin typeface="+mn-lt"/>
                <a:ea typeface="+mn-ea"/>
                <a:cs typeface="+mn-cs"/>
              </a:rPr>
              <a:t> are a few key points to explain the concept. I’m going to go over each of them in details. </a:t>
            </a:r>
            <a:endParaRPr lang="en-US"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F464CA-D58A-423B-95C3-A59029DF8182}" type="slidenum">
              <a:rPr lang="en-US" smtClean="0"/>
              <a:t>3</a:t>
            </a:fld>
            <a:endParaRPr lang="en-US"/>
          </a:p>
        </p:txBody>
      </p:sp>
    </p:spTree>
    <p:extLst>
      <p:ext uri="{BB962C8B-B14F-4D97-AF65-F5344CB8AC3E}">
        <p14:creationId xmlns:p14="http://schemas.microsoft.com/office/powerpoint/2010/main" val="2259156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the </a:t>
            </a:r>
            <a:r>
              <a:rPr lang="en-US" sz="1200" kern="1200" baseline="0" dirty="0" err="1" smtClean="0">
                <a:solidFill>
                  <a:schemeClr val="tx1"/>
                </a:solidFill>
                <a:effectLst/>
                <a:latin typeface="+mn-lt"/>
                <a:ea typeface="+mn-ea"/>
                <a:cs typeface="+mn-cs"/>
              </a:rPr>
              <a:t>powerpoint</a:t>
            </a:r>
            <a:r>
              <a:rPr lang="en-US" sz="1200" kern="1200" baseline="0" dirty="0" smtClean="0">
                <a:solidFill>
                  <a:schemeClr val="tx1"/>
                </a:solidFill>
                <a:effectLst/>
                <a:latin typeface="+mn-lt"/>
                <a:ea typeface="+mn-ea"/>
                <a:cs typeface="+mn-cs"/>
              </a:rPr>
              <a:t> view that you will see when you open the template. It has designated areas for course material and notes.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F464CA-D58A-423B-95C3-A59029DF8182}" type="slidenum">
              <a:rPr lang="en-US" smtClean="0"/>
              <a:t>30</a:t>
            </a:fld>
            <a:endParaRPr lang="en-US"/>
          </a:p>
        </p:txBody>
      </p:sp>
    </p:spTree>
    <p:extLst>
      <p:ext uri="{BB962C8B-B14F-4D97-AF65-F5344CB8AC3E}">
        <p14:creationId xmlns:p14="http://schemas.microsoft.com/office/powerpoint/2010/main" val="1019813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Title is the title of slide and can be used for the title that included in the TOC for the e-learning course. </a:t>
            </a:r>
          </a:p>
        </p:txBody>
      </p:sp>
      <p:sp>
        <p:nvSpPr>
          <p:cNvPr id="4" name="Slide Number Placeholder 3"/>
          <p:cNvSpPr>
            <a:spLocks noGrp="1"/>
          </p:cNvSpPr>
          <p:nvPr>
            <p:ph type="sldNum" sz="quarter" idx="10"/>
          </p:nvPr>
        </p:nvSpPr>
        <p:spPr/>
        <p:txBody>
          <a:bodyPr/>
          <a:lstStyle/>
          <a:p>
            <a:fld id="{EEF464CA-D58A-423B-95C3-A59029DF8182}" type="slidenum">
              <a:rPr lang="en-US" smtClean="0"/>
              <a:t>31</a:t>
            </a:fld>
            <a:endParaRPr lang="en-US"/>
          </a:p>
        </p:txBody>
      </p:sp>
    </p:spTree>
    <p:extLst>
      <p:ext uri="{BB962C8B-B14F-4D97-AF65-F5344CB8AC3E}">
        <p14:creationId xmlns:p14="http://schemas.microsoft.com/office/powerpoint/2010/main" val="1019813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stage area is where you are going to place screenshots of your elements, or box placeholders. </a:t>
            </a:r>
          </a:p>
          <a:p>
            <a:r>
              <a:rPr lang="en-US" sz="1200" kern="1200" baseline="0" dirty="0" smtClean="0">
                <a:solidFill>
                  <a:schemeClr val="tx1"/>
                </a:solidFill>
                <a:effectLst/>
                <a:latin typeface="+mn-lt"/>
                <a:ea typeface="+mn-ea"/>
                <a:cs typeface="+mn-cs"/>
              </a:rPr>
              <a:t>First two are box placeholders and second images are elements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F464CA-D58A-423B-95C3-A59029DF8182}" type="slidenum">
              <a:rPr lang="en-US" smtClean="0"/>
              <a:t>32</a:t>
            </a:fld>
            <a:endParaRPr lang="en-US"/>
          </a:p>
        </p:txBody>
      </p:sp>
    </p:spTree>
    <p:extLst>
      <p:ext uri="{BB962C8B-B14F-4D97-AF65-F5344CB8AC3E}">
        <p14:creationId xmlns:p14="http://schemas.microsoft.com/office/powerpoint/2010/main" val="2771188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the right of the stage are empty boxes that you can use to place on the stage with descriptions in the middle of the boxes.  The SME/developer can use this to find the element. </a:t>
            </a:r>
          </a:p>
        </p:txBody>
      </p:sp>
      <p:sp>
        <p:nvSpPr>
          <p:cNvPr id="4" name="Slide Number Placeholder 3"/>
          <p:cNvSpPr>
            <a:spLocks noGrp="1"/>
          </p:cNvSpPr>
          <p:nvPr>
            <p:ph type="sldNum" sz="quarter" idx="10"/>
          </p:nvPr>
        </p:nvSpPr>
        <p:spPr/>
        <p:txBody>
          <a:bodyPr/>
          <a:lstStyle/>
          <a:p>
            <a:fld id="{EEF464CA-D58A-423B-95C3-A59029DF8182}" type="slidenum">
              <a:rPr lang="en-US" smtClean="0"/>
              <a:t>33</a:t>
            </a:fld>
            <a:endParaRPr lang="en-US"/>
          </a:p>
        </p:txBody>
      </p:sp>
    </p:spTree>
    <p:extLst>
      <p:ext uri="{BB962C8B-B14F-4D97-AF65-F5344CB8AC3E}">
        <p14:creationId xmlns:p14="http://schemas.microsoft.com/office/powerpoint/2010/main" val="1482574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the left of the stage, is the area where you write your notes for the developer. Here you will want to describe what’s going to happen and specific instructions. Instructions will be for how something is going to work or explanation on where to find documents. </a:t>
            </a:r>
          </a:p>
        </p:txBody>
      </p:sp>
      <p:sp>
        <p:nvSpPr>
          <p:cNvPr id="4" name="Slide Number Placeholder 3"/>
          <p:cNvSpPr>
            <a:spLocks noGrp="1"/>
          </p:cNvSpPr>
          <p:nvPr>
            <p:ph type="sldNum" sz="quarter" idx="10"/>
          </p:nvPr>
        </p:nvSpPr>
        <p:spPr/>
        <p:txBody>
          <a:bodyPr/>
          <a:lstStyle/>
          <a:p>
            <a:fld id="{EEF464CA-D58A-423B-95C3-A59029DF8182}" type="slidenum">
              <a:rPr lang="en-US" smtClean="0"/>
              <a:t>34</a:t>
            </a:fld>
            <a:endParaRPr lang="en-US"/>
          </a:p>
        </p:txBody>
      </p:sp>
    </p:spTree>
    <p:extLst>
      <p:ext uri="{BB962C8B-B14F-4D97-AF65-F5344CB8AC3E}">
        <p14:creationId xmlns:p14="http://schemas.microsoft.com/office/powerpoint/2010/main" val="3094574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Under the stage is where you will place your narration for each slide. This is handy because you can print the </a:t>
            </a:r>
            <a:r>
              <a:rPr lang="en-US" sz="1200" kern="1200" dirty="0" err="1"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in the outline view and you have a script ready to go for </a:t>
            </a:r>
            <a:r>
              <a:rPr lang="en-US" sz="1200" kern="1200" dirty="0" err="1" smtClean="0">
                <a:solidFill>
                  <a:schemeClr val="tx1"/>
                </a:solidFill>
                <a:effectLst/>
                <a:latin typeface="+mn-lt"/>
                <a:ea typeface="+mn-ea"/>
                <a:cs typeface="+mn-cs"/>
              </a:rPr>
              <a:t>copywrite</a:t>
            </a:r>
            <a:r>
              <a:rPr lang="en-US" sz="1200" kern="1200" dirty="0" smtClean="0">
                <a:solidFill>
                  <a:schemeClr val="tx1"/>
                </a:solidFill>
                <a:effectLst/>
                <a:latin typeface="+mn-lt"/>
                <a:ea typeface="+mn-ea"/>
                <a:cs typeface="+mn-cs"/>
              </a:rPr>
              <a:t>, the client or your voice recording. </a:t>
            </a:r>
            <a:endParaRPr lang="en-US" dirty="0" smtClean="0"/>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35</a:t>
            </a:fld>
            <a:endParaRPr lang="en-US"/>
          </a:p>
        </p:txBody>
      </p:sp>
    </p:spTree>
    <p:extLst>
      <p:ext uri="{BB962C8B-B14F-4D97-AF65-F5344CB8AC3E}">
        <p14:creationId xmlns:p14="http://schemas.microsoft.com/office/powerpoint/2010/main" val="1030193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Have an awesome experience while you build your e-learning storyboards!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Cristina Rodriguez</a:t>
            </a:r>
            <a:br>
              <a:rPr lang="en-US" dirty="0" smtClean="0"/>
            </a:br>
            <a:r>
              <a:rPr lang="en-US" dirty="0" smtClean="0"/>
              <a:t>Contact</a:t>
            </a:r>
            <a:r>
              <a:rPr lang="en-US" baseline="0" dirty="0" smtClean="0"/>
              <a:t>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cmrmediamama@gmail.com</a:t>
            </a:r>
            <a:r>
              <a:rPr lang="en-US" dirty="0" smtClean="0"/>
              <a:t/>
            </a:r>
            <a:br>
              <a:rPr lang="en-US" dirty="0" smtClean="0"/>
            </a:br>
            <a:r>
              <a:rPr lang="en-US" sz="1200" b="0" i="0" u="none" strike="noStrike" kern="1200" dirty="0" smtClean="0">
                <a:solidFill>
                  <a:schemeClr val="tx1"/>
                </a:solidFill>
                <a:effectLst/>
                <a:latin typeface="+mn-lt"/>
                <a:ea typeface="+mn-ea"/>
                <a:cs typeface="+mn-cs"/>
                <a:hlinkClick r:id="rId3" tooltip="View public profile"/>
              </a:rPr>
              <a:t>www.linkedin.com/in/cmrmediadesign/</a:t>
            </a:r>
            <a:endParaRPr lang="en-US" sz="1200" b="0" i="0" kern="1200" dirty="0" smtClean="0">
              <a:solidFill>
                <a:schemeClr val="tx1"/>
              </a:solidFill>
              <a:effectLst/>
              <a:latin typeface="+mn-lt"/>
              <a:ea typeface="+mn-ea"/>
              <a:cs typeface="+mn-cs"/>
            </a:endParaRPr>
          </a:p>
          <a:p>
            <a:r>
              <a:rPr lang="en-US" dirty="0" smtClean="0"/>
              <a:t>www.cmrmediadesign.com</a:t>
            </a:r>
          </a:p>
        </p:txBody>
      </p:sp>
      <p:sp>
        <p:nvSpPr>
          <p:cNvPr id="4" name="Slide Number Placeholder 3"/>
          <p:cNvSpPr>
            <a:spLocks noGrp="1"/>
          </p:cNvSpPr>
          <p:nvPr>
            <p:ph type="sldNum" sz="quarter" idx="10"/>
          </p:nvPr>
        </p:nvSpPr>
        <p:spPr/>
        <p:txBody>
          <a:bodyPr/>
          <a:lstStyle/>
          <a:p>
            <a:fld id="{EEF464CA-D58A-423B-95C3-A59029DF8182}" type="slidenum">
              <a:rPr lang="en-US" smtClean="0"/>
              <a:t>36</a:t>
            </a:fld>
            <a:endParaRPr lang="en-US"/>
          </a:p>
        </p:txBody>
      </p:sp>
    </p:spTree>
    <p:extLst>
      <p:ext uri="{BB962C8B-B14F-4D97-AF65-F5344CB8AC3E}">
        <p14:creationId xmlns:p14="http://schemas.microsoft.com/office/powerpoint/2010/main" val="136499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smtClean="0">
                <a:solidFill>
                  <a:schemeClr val="tx1"/>
                </a:solidFill>
                <a:effectLst/>
                <a:latin typeface="+mn-lt"/>
                <a:ea typeface="+mn-ea"/>
                <a:cs typeface="+mn-cs"/>
              </a:rPr>
              <a:t>Documentation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storyboard allows us to d</a:t>
            </a:r>
            <a:r>
              <a:rPr lang="en-US" sz="1200" u="sng" kern="1200" dirty="0" smtClean="0">
                <a:solidFill>
                  <a:schemeClr val="tx1"/>
                </a:solidFill>
                <a:effectLst/>
                <a:latin typeface="+mn-lt"/>
                <a:ea typeface="+mn-ea"/>
                <a:cs typeface="+mn-cs"/>
              </a:rPr>
              <a:t>ocument our thoughts of course material</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structure, interactivity, functionality for an e-learning training</a:t>
            </a:r>
            <a:r>
              <a:rPr lang="en-US" sz="1200" kern="1200" dirty="0" smtClean="0">
                <a:solidFill>
                  <a:schemeClr val="tx1"/>
                </a:solidFill>
                <a:effectLst/>
                <a:latin typeface="+mn-lt"/>
                <a:ea typeface="+mn-ea"/>
                <a:cs typeface="+mn-cs"/>
              </a:rPr>
              <a:t>.  It is a spec document</a:t>
            </a:r>
            <a:r>
              <a:rPr lang="en-US" sz="1200" kern="1200" baseline="0" dirty="0" smtClean="0">
                <a:solidFill>
                  <a:schemeClr val="tx1"/>
                </a:solidFill>
                <a:effectLst/>
                <a:latin typeface="+mn-lt"/>
                <a:ea typeface="+mn-ea"/>
                <a:cs typeface="+mn-cs"/>
              </a:rPr>
              <a:t> that will have </a:t>
            </a:r>
            <a:r>
              <a:rPr lang="en-US" sz="1200" kern="1200" dirty="0" smtClean="0">
                <a:solidFill>
                  <a:schemeClr val="tx1"/>
                </a:solidFill>
                <a:effectLst/>
                <a:latin typeface="+mn-lt"/>
                <a:ea typeface="+mn-ea"/>
                <a:cs typeface="+mn-cs"/>
              </a:rPr>
              <a:t>images, transcripts, and developer notes.</a:t>
            </a:r>
          </a:p>
        </p:txBody>
      </p:sp>
      <p:sp>
        <p:nvSpPr>
          <p:cNvPr id="4" name="Slide Number Placeholder 3"/>
          <p:cNvSpPr>
            <a:spLocks noGrp="1"/>
          </p:cNvSpPr>
          <p:nvPr>
            <p:ph type="sldNum" sz="quarter" idx="10"/>
          </p:nvPr>
        </p:nvSpPr>
        <p:spPr/>
        <p:txBody>
          <a:bodyPr/>
          <a:lstStyle/>
          <a:p>
            <a:fld id="{EEF464CA-D58A-423B-95C3-A59029DF8182}" type="slidenum">
              <a:rPr lang="en-US" smtClean="0"/>
              <a:t>4</a:t>
            </a:fld>
            <a:endParaRPr lang="en-US"/>
          </a:p>
        </p:txBody>
      </p:sp>
    </p:spTree>
    <p:extLst>
      <p:ext uri="{BB962C8B-B14F-4D97-AF65-F5344CB8AC3E}">
        <p14:creationId xmlns:p14="http://schemas.microsoft.com/office/powerpoint/2010/main" val="225915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smtClean="0">
                <a:solidFill>
                  <a:schemeClr val="tx1"/>
                </a:solidFill>
                <a:effectLst/>
                <a:latin typeface="+mn-lt"/>
                <a:ea typeface="+mn-ea"/>
                <a:cs typeface="+mn-cs"/>
              </a:rPr>
              <a:t>So how can you as the trainer?</a:t>
            </a:r>
            <a:r>
              <a:rPr lang="en-US" sz="1200" kern="1200" dirty="0" smtClean="0">
                <a:solidFill>
                  <a:schemeClr val="tx1"/>
                </a:solidFill>
                <a:effectLst/>
                <a:latin typeface="+mn-lt"/>
                <a:ea typeface="+mn-ea"/>
                <a:cs typeface="+mn-cs"/>
              </a:rPr>
              <a:t>… Know what the client wants? How to it will work online? And how it should be delivered, if you don’t all communicate.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concept is to have a document that can be an effective </a:t>
            </a:r>
            <a:r>
              <a:rPr lang="en-US" sz="1200" u="sng" kern="1200" dirty="0" smtClean="0">
                <a:solidFill>
                  <a:schemeClr val="tx1"/>
                </a:solidFill>
                <a:effectLst/>
                <a:latin typeface="+mn-lt"/>
                <a:ea typeface="+mn-ea"/>
                <a:cs typeface="+mn-cs"/>
              </a:rPr>
              <a:t>communication tool to share between the client, SME, instructional designer, and developer.</a:t>
            </a:r>
            <a:r>
              <a:rPr lang="en-US" sz="1200" kern="1200" dirty="0" smtClean="0">
                <a:solidFill>
                  <a:schemeClr val="tx1"/>
                </a:solidFill>
                <a:effectLst/>
                <a:latin typeface="+mn-lt"/>
                <a:ea typeface="+mn-ea"/>
                <a:cs typeface="+mn-cs"/>
              </a:rPr>
              <a:t> It makes the process of producing an e-learning module more efficient.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lot of time is wasted on the </a:t>
            </a:r>
            <a:r>
              <a:rPr lang="en-US" sz="1200" u="sng" kern="1200" dirty="0" smtClean="0">
                <a:solidFill>
                  <a:schemeClr val="tx1"/>
                </a:solidFill>
                <a:effectLst/>
                <a:latin typeface="+mn-lt"/>
                <a:ea typeface="+mn-ea"/>
                <a:cs typeface="+mn-cs"/>
              </a:rPr>
              <a:t>uncertainty of the final product</a:t>
            </a:r>
            <a:r>
              <a:rPr lang="en-US" sz="1200" kern="1200" dirty="0" smtClean="0">
                <a:solidFill>
                  <a:schemeClr val="tx1"/>
                </a:solidFill>
                <a:effectLst/>
                <a:latin typeface="+mn-lt"/>
                <a:ea typeface="+mn-ea"/>
                <a:cs typeface="+mn-cs"/>
              </a:rPr>
              <a:t>. There are many roles involved when creating an e-learning course. You have your Client/CEO, SME, developer, LMS administrator, project manager, and you. All these people have to communicate to make an e-learning course successful. </a:t>
            </a:r>
          </a:p>
        </p:txBody>
      </p:sp>
      <p:sp>
        <p:nvSpPr>
          <p:cNvPr id="4" name="Slide Number Placeholder 3"/>
          <p:cNvSpPr>
            <a:spLocks noGrp="1"/>
          </p:cNvSpPr>
          <p:nvPr>
            <p:ph type="sldNum" sz="quarter" idx="10"/>
          </p:nvPr>
        </p:nvSpPr>
        <p:spPr/>
        <p:txBody>
          <a:bodyPr/>
          <a:lstStyle/>
          <a:p>
            <a:fld id="{EEF464CA-D58A-423B-95C3-A59029DF8182}" type="slidenum">
              <a:rPr lang="en-US" smtClean="0"/>
              <a:t>5</a:t>
            </a:fld>
            <a:endParaRPr lang="en-US"/>
          </a:p>
        </p:txBody>
      </p:sp>
    </p:spTree>
    <p:extLst>
      <p:ext uri="{BB962C8B-B14F-4D97-AF65-F5344CB8AC3E}">
        <p14:creationId xmlns:p14="http://schemas.microsoft.com/office/powerpoint/2010/main" val="225915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Purposeful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t>Produce a Useful Learning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t>Positive experience for the learner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Concise training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Doesn’t make</a:t>
            </a:r>
            <a:r>
              <a:rPr lang="en-US" sz="1200" kern="1200" baseline="0" dirty="0" smtClean="0">
                <a:solidFill>
                  <a:schemeClr val="tx1"/>
                </a:solidFill>
                <a:effectLst/>
                <a:latin typeface="+mn-lt"/>
                <a:ea typeface="+mn-ea"/>
                <a:cs typeface="+mn-cs"/>
              </a:rPr>
              <a:t> the learner feel like they are wasting time.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storyboard does take time to develop but in the end the learner will have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useful experience. </a:t>
            </a:r>
          </a:p>
        </p:txBody>
      </p:sp>
      <p:sp>
        <p:nvSpPr>
          <p:cNvPr id="4" name="Slide Number Placeholder 3"/>
          <p:cNvSpPr>
            <a:spLocks noGrp="1"/>
          </p:cNvSpPr>
          <p:nvPr>
            <p:ph type="sldNum" sz="quarter" idx="10"/>
          </p:nvPr>
        </p:nvSpPr>
        <p:spPr/>
        <p:txBody>
          <a:bodyPr/>
          <a:lstStyle/>
          <a:p>
            <a:fld id="{EEF464CA-D58A-423B-95C3-A59029DF8182}" type="slidenum">
              <a:rPr lang="en-US" smtClean="0"/>
              <a:t>6</a:t>
            </a:fld>
            <a:endParaRPr lang="en-US"/>
          </a:p>
        </p:txBody>
      </p:sp>
    </p:spTree>
    <p:extLst>
      <p:ext uri="{BB962C8B-B14F-4D97-AF65-F5344CB8AC3E}">
        <p14:creationId xmlns:p14="http://schemas.microsoft.com/office/powerpoint/2010/main" val="225915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List of three benefits: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Clearly define reference for everyone involved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Efficient way to develop an e-learning course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Define the best learning model for your audience</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7</a:t>
            </a:fld>
            <a:endParaRPr lang="en-US"/>
          </a:p>
        </p:txBody>
      </p:sp>
    </p:spTree>
    <p:extLst>
      <p:ext uri="{BB962C8B-B14F-4D97-AF65-F5344CB8AC3E}">
        <p14:creationId xmlns:p14="http://schemas.microsoft.com/office/powerpoint/2010/main" val="356964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Understand the Course Goal</a:t>
            </a:r>
          </a:p>
          <a:p>
            <a:r>
              <a:rPr lang="en-US" sz="1200" u="sng" kern="1200" dirty="0" smtClean="0">
                <a:solidFill>
                  <a:schemeClr val="tx1"/>
                </a:solidFill>
                <a:effectLst/>
                <a:latin typeface="+mn-lt"/>
                <a:ea typeface="+mn-ea"/>
                <a:cs typeface="+mn-cs"/>
              </a:rPr>
              <a:t>It’s all begins with good communication</a:t>
            </a:r>
            <a:r>
              <a:rPr lang="en-US" sz="1200" kern="1200" dirty="0" smtClean="0">
                <a:solidFill>
                  <a:schemeClr val="tx1"/>
                </a:solidFill>
                <a:effectLst/>
                <a:latin typeface="+mn-lt"/>
                <a:ea typeface="+mn-ea"/>
                <a:cs typeface="+mn-cs"/>
              </a:rPr>
              <a:t>. You will want to understand the </a:t>
            </a:r>
            <a:r>
              <a:rPr lang="en-US" sz="1200" u="sng" kern="1200" dirty="0" smtClean="0">
                <a:solidFill>
                  <a:schemeClr val="tx1"/>
                </a:solidFill>
                <a:effectLst/>
                <a:latin typeface="+mn-lt"/>
                <a:ea typeface="+mn-ea"/>
                <a:cs typeface="+mn-cs"/>
              </a:rPr>
              <a:t>goal</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needs</a:t>
            </a:r>
            <a:r>
              <a:rPr lang="en-US" sz="1200" kern="1200" dirty="0" smtClean="0">
                <a:solidFill>
                  <a:schemeClr val="tx1"/>
                </a:solidFill>
                <a:effectLst/>
                <a:latin typeface="+mn-lt"/>
                <a:ea typeface="+mn-ea"/>
                <a:cs typeface="+mn-cs"/>
              </a:rPr>
              <a:t> of your client.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This is gathered in an initial meeting and it’s helpful to have a questionnaire at hand to ask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yourself and your client...Why are we creating this course? What outcome do we want?</a:t>
            </a:r>
          </a:p>
          <a:p>
            <a:endParaRPr lang="en-US" dirty="0"/>
          </a:p>
        </p:txBody>
      </p:sp>
      <p:sp>
        <p:nvSpPr>
          <p:cNvPr id="4" name="Slide Number Placeholder 3"/>
          <p:cNvSpPr>
            <a:spLocks noGrp="1"/>
          </p:cNvSpPr>
          <p:nvPr>
            <p:ph type="sldNum" sz="quarter" idx="10"/>
          </p:nvPr>
        </p:nvSpPr>
        <p:spPr/>
        <p:txBody>
          <a:bodyPr/>
          <a:lstStyle/>
          <a:p>
            <a:fld id="{EEF464CA-D58A-423B-95C3-A59029DF8182}" type="slidenum">
              <a:rPr lang="en-US" smtClean="0"/>
              <a:t>8</a:t>
            </a:fld>
            <a:endParaRPr lang="en-US"/>
          </a:p>
        </p:txBody>
      </p:sp>
    </p:spTree>
    <p:extLst>
      <p:ext uri="{BB962C8B-B14F-4D97-AF65-F5344CB8AC3E}">
        <p14:creationId xmlns:p14="http://schemas.microsoft.com/office/powerpoint/2010/main" val="148160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a:lnSpc>
                <a:spcPct val="115000"/>
              </a:lnSpc>
              <a:spcBef>
                <a:spcPts val="0"/>
              </a:spcBef>
              <a:spcAft>
                <a:spcPts val="1000"/>
              </a:spcAft>
            </a:pPr>
            <a:r>
              <a:rPr lang="en-US" sz="1200" baseline="0" dirty="0" smtClean="0">
                <a:effectLst/>
                <a:latin typeface="+mn-lt"/>
                <a:ea typeface="Calibri"/>
                <a:cs typeface="Times New Roman"/>
              </a:rPr>
              <a:t>2. Gather and Map Content</a:t>
            </a:r>
          </a:p>
          <a:p>
            <a:pPr marL="457200" marR="0" lvl="0">
              <a:lnSpc>
                <a:spcPct val="115000"/>
              </a:lnSpc>
              <a:spcBef>
                <a:spcPts val="0"/>
              </a:spcBef>
              <a:spcAft>
                <a:spcPts val="1000"/>
              </a:spcAft>
            </a:pPr>
            <a:r>
              <a:rPr lang="en-US" sz="1200" u="sng" baseline="0" dirty="0" smtClean="0">
                <a:effectLst/>
                <a:latin typeface="+mn-lt"/>
                <a:ea typeface="Calibri"/>
                <a:cs typeface="Times New Roman"/>
              </a:rPr>
              <a:t>In step 2 you will want to gather and map content</a:t>
            </a:r>
            <a:r>
              <a:rPr lang="en-US" sz="1200" baseline="0" dirty="0" smtClean="0">
                <a:effectLst/>
                <a:latin typeface="+mn-lt"/>
                <a:ea typeface="Calibri"/>
                <a:cs typeface="Times New Roman"/>
              </a:rPr>
              <a:t>. The purpose is to: </a:t>
            </a:r>
            <a:r>
              <a:rPr lang="en-US" sz="1200" u="sng" baseline="0" dirty="0" smtClean="0">
                <a:effectLst/>
                <a:latin typeface="+mn-lt"/>
                <a:ea typeface="Calibri"/>
                <a:cs typeface="Times New Roman"/>
              </a:rPr>
              <a:t>analyze needs, identify required knowledge, and identify constraints.</a:t>
            </a:r>
          </a:p>
        </p:txBody>
      </p:sp>
      <p:sp>
        <p:nvSpPr>
          <p:cNvPr id="4" name="Slide Number Placeholder 3"/>
          <p:cNvSpPr>
            <a:spLocks noGrp="1"/>
          </p:cNvSpPr>
          <p:nvPr>
            <p:ph type="sldNum" sz="quarter" idx="10"/>
          </p:nvPr>
        </p:nvSpPr>
        <p:spPr/>
        <p:txBody>
          <a:bodyPr/>
          <a:lstStyle/>
          <a:p>
            <a:fld id="{EEF464CA-D58A-423B-95C3-A59029DF8182}" type="slidenum">
              <a:rPr lang="en-US" smtClean="0"/>
              <a:t>9</a:t>
            </a:fld>
            <a:endParaRPr lang="en-US"/>
          </a:p>
        </p:txBody>
      </p:sp>
    </p:spTree>
    <p:extLst>
      <p:ext uri="{BB962C8B-B14F-4D97-AF65-F5344CB8AC3E}">
        <p14:creationId xmlns:p14="http://schemas.microsoft.com/office/powerpoint/2010/main" val="148160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0AA171-83B7-4FF1-A40E-8BD1DCF6F84E}"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2B79-7784-49E6-AC8A-6086BF1C51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A171-83B7-4FF1-A40E-8BD1DCF6F84E}"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2B79-7784-49E6-AC8A-6086BF1C51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A171-83B7-4FF1-A40E-8BD1DCF6F84E}"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2B79-7784-49E6-AC8A-6086BF1C51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3" name="Rectangle 2"/>
          <p:cNvSpPr/>
          <p:nvPr userDrawn="1"/>
        </p:nvSpPr>
        <p:spPr>
          <a:xfrm>
            <a:off x="0" y="0"/>
            <a:ext cx="9144000" cy="5513696"/>
          </a:xfrm>
          <a:prstGeom prst="rect">
            <a:avLst/>
          </a:prstGeom>
          <a:gradFill>
            <a:gsLst>
              <a:gs pos="0">
                <a:schemeClr val="bg1">
                  <a:lumMod val="50000"/>
                </a:schemeClr>
              </a:gs>
              <a:gs pos="73000">
                <a:schemeClr val="bg1"/>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US" dirty="0">
              <a:solidFill>
                <a:prstClr val="white"/>
              </a:solidFill>
            </a:endParaRPr>
          </a:p>
        </p:txBody>
      </p:sp>
      <p:sp>
        <p:nvSpPr>
          <p:cNvPr id="4" name="Rectangle 3"/>
          <p:cNvSpPr/>
          <p:nvPr userDrawn="1"/>
        </p:nvSpPr>
        <p:spPr>
          <a:xfrm rot="10800000">
            <a:off x="0" y="3334181"/>
            <a:ext cx="9144000" cy="3523819"/>
          </a:xfrm>
          <a:prstGeom prst="rect">
            <a:avLst/>
          </a:prstGeom>
          <a:gradFill>
            <a:gsLst>
              <a:gs pos="0">
                <a:schemeClr val="bg1">
                  <a:lumMod val="65000"/>
                </a:schemeClr>
              </a:gs>
              <a:gs pos="68000">
                <a:schemeClr val="bg1"/>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userDrawn="1"/>
        </p:nvPicPr>
        <p:blipFill>
          <a:blip r:embed="rId2"/>
          <a:stretch>
            <a:fillRect/>
          </a:stretch>
        </p:blipFill>
        <p:spPr>
          <a:xfrm>
            <a:off x="2435671" y="1292273"/>
            <a:ext cx="4272659" cy="2841319"/>
          </a:xfrm>
          <a:prstGeom prst="roundRect">
            <a:avLst>
              <a:gd name="adj" fmla="val 8594"/>
            </a:avLst>
          </a:prstGeom>
          <a:solidFill>
            <a:srgbClr val="FFFFFF">
              <a:shade val="85000"/>
            </a:srgbClr>
          </a:solidFill>
          <a:ln>
            <a:solidFill>
              <a:schemeClr val="accent5"/>
            </a:solidFill>
          </a:ln>
          <a:effectLst>
            <a:reflection blurRad="12700" stA="38000" endPos="28000" dist="5000" dir="5400000" sy="-100000" algn="bl" rotWithShape="0"/>
          </a:effectLst>
        </p:spPr>
      </p:pic>
      <p:sp>
        <p:nvSpPr>
          <p:cNvPr id="6" name="TextBox 5"/>
          <p:cNvSpPr txBox="1"/>
          <p:nvPr userDrawn="1"/>
        </p:nvSpPr>
        <p:spPr>
          <a:xfrm>
            <a:off x="0" y="211694"/>
            <a:ext cx="9143999"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457200"/>
            <a:r>
              <a:rPr lang="en-US" sz="3600" dirty="0">
                <a:solidFill>
                  <a:prstClr val="black"/>
                </a:solidFill>
              </a:rPr>
              <a:t>eLearning Brothers Awesomeness</a:t>
            </a:r>
          </a:p>
        </p:txBody>
      </p:sp>
      <p:sp>
        <p:nvSpPr>
          <p:cNvPr id="7" name="TextBox 6"/>
          <p:cNvSpPr txBox="1"/>
          <p:nvPr userDrawn="1"/>
        </p:nvSpPr>
        <p:spPr>
          <a:xfrm>
            <a:off x="0" y="4657465"/>
            <a:ext cx="9143999" cy="523220"/>
          </a:xfrm>
          <a:prstGeom prst="rect">
            <a:avLst/>
          </a:prstGeom>
          <a:noFill/>
          <a:effectLst/>
        </p:spPr>
        <p:txBody>
          <a:bodyPr wrap="square" rtlCol="0">
            <a:spAutoFit/>
          </a:bodyPr>
          <a:lstStyle/>
          <a:p>
            <a:pPr algn="ctr" defTabSz="457200"/>
            <a:r>
              <a:rPr lang="en-US" sz="2800" dirty="0">
                <a:solidFill>
                  <a:srgbClr val="000000">
                    <a:lumMod val="65000"/>
                    <a:lumOff val="35000"/>
                  </a:srgbClr>
                </a:solidFill>
              </a:rPr>
              <a:t>Storyboard Template 2.0</a:t>
            </a:r>
          </a:p>
        </p:txBody>
      </p:sp>
      <p:sp>
        <p:nvSpPr>
          <p:cNvPr id="2" name="TextBox 1"/>
          <p:cNvSpPr txBox="1"/>
          <p:nvPr userDrawn="1"/>
        </p:nvSpPr>
        <p:spPr>
          <a:xfrm>
            <a:off x="7285790" y="6627169"/>
            <a:ext cx="1858210" cy="230832"/>
          </a:xfrm>
          <a:prstGeom prst="rect">
            <a:avLst/>
          </a:prstGeom>
          <a:noFill/>
        </p:spPr>
        <p:txBody>
          <a:bodyPr wrap="square" rtlCol="0">
            <a:spAutoFit/>
          </a:bodyPr>
          <a:lstStyle/>
          <a:p>
            <a:pPr algn="r" defTabSz="457200"/>
            <a:r>
              <a:rPr lang="en-US" sz="900" dirty="0">
                <a:solidFill>
                  <a:srgbClr val="FFFFFF">
                    <a:lumMod val="75000"/>
                  </a:srgbClr>
                </a:solidFill>
              </a:rPr>
              <a:t>Created  by: Landon Ransom</a:t>
            </a:r>
          </a:p>
        </p:txBody>
      </p:sp>
    </p:spTree>
    <p:extLst>
      <p:ext uri="{BB962C8B-B14F-4D97-AF65-F5344CB8AC3E}">
        <p14:creationId xmlns:p14="http://schemas.microsoft.com/office/powerpoint/2010/main" val="363855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sion History">
    <p:spTree>
      <p:nvGrpSpPr>
        <p:cNvPr id="1" name=""/>
        <p:cNvGrpSpPr/>
        <p:nvPr/>
      </p:nvGrpSpPr>
      <p:grpSpPr>
        <a:xfrm>
          <a:off x="0" y="0"/>
          <a:ext cx="0" cy="0"/>
          <a:chOff x="0" y="0"/>
          <a:chExt cx="0" cy="0"/>
        </a:xfrm>
      </p:grpSpPr>
      <p:sp>
        <p:nvSpPr>
          <p:cNvPr id="4" name="TextBox 3"/>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Revision History</a:t>
            </a:r>
          </a:p>
        </p:txBody>
      </p:sp>
    </p:spTree>
    <p:extLst>
      <p:ext uri="{BB962C8B-B14F-4D97-AF65-F5344CB8AC3E}">
        <p14:creationId xmlns:p14="http://schemas.microsoft.com/office/powerpoint/2010/main" val="84944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ject Info">
    <p:spTree>
      <p:nvGrpSpPr>
        <p:cNvPr id="1" name=""/>
        <p:cNvGrpSpPr/>
        <p:nvPr/>
      </p:nvGrpSpPr>
      <p:grpSpPr>
        <a:xfrm>
          <a:off x="0" y="0"/>
          <a:ext cx="0" cy="0"/>
          <a:chOff x="0" y="0"/>
          <a:chExt cx="0" cy="0"/>
        </a:xfrm>
      </p:grpSpPr>
      <p:graphicFrame>
        <p:nvGraphicFramePr>
          <p:cNvPr id="3" name="Group 94"/>
          <p:cNvGraphicFramePr>
            <a:graphicFrameLocks noGrp="1"/>
          </p:cNvGraphicFramePr>
          <p:nvPr userDrawn="1">
            <p:extLst>
              <p:ext uri="{D42A27DB-BD31-4B8C-83A1-F6EECF244321}">
                <p14:modId xmlns:p14="http://schemas.microsoft.com/office/powerpoint/2010/main" val="3307318264"/>
              </p:ext>
            </p:extLst>
          </p:nvPr>
        </p:nvGraphicFramePr>
        <p:xfrm>
          <a:off x="381000" y="2568054"/>
          <a:ext cx="8382000" cy="2364455"/>
        </p:xfrm>
        <a:graphic>
          <a:graphicData uri="http://schemas.openxmlformats.org/drawingml/2006/table">
            <a:tbl>
              <a:tblPr/>
              <a:tblGrid>
                <a:gridCol w="1456765"/>
                <a:gridCol w="6925235"/>
              </a:tblGrid>
              <a:tr h="3809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FF6600"/>
                          </a:solidFill>
                          <a:effectLst/>
                          <a:latin typeface="Arial" charset="0"/>
                          <a:ea typeface="Times New Roman" pitchFamily="18" charset="0"/>
                          <a:cs typeface="Arial" charset="0"/>
                        </a:rPr>
                        <a:t>eLearning Brothers Storyboard </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gradFill rotWithShape="1">
                      <a:gsLst>
                        <a:gs pos="0">
                          <a:srgbClr val="F8F8F8"/>
                        </a:gs>
                        <a:gs pos="100000">
                          <a:srgbClr val="EAEAEA"/>
                        </a:gs>
                      </a:gsLst>
                      <a:lin ang="5400000" scaled="1"/>
                    </a:gradFill>
                  </a:tcPr>
                </a:tc>
                <a:tc hMerge="1">
                  <a:txBody>
                    <a:bodyPr/>
                    <a:lstStyle/>
                    <a:p>
                      <a:endParaRPr lang="en-US"/>
                    </a:p>
                  </a:txBody>
                  <a:tcPr/>
                </a:tc>
              </a:tr>
              <a:tr h="290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Course Type:</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88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Audience:</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873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Projected Hours:</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3523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SME’s:</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603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Project Manager:</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603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Assigned Developer:</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438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Course Title:</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Project Information</a:t>
            </a:r>
          </a:p>
        </p:txBody>
      </p:sp>
    </p:spTree>
    <p:extLst>
      <p:ext uri="{BB962C8B-B14F-4D97-AF65-F5344CB8AC3E}">
        <p14:creationId xmlns:p14="http://schemas.microsoft.com/office/powerpoint/2010/main" val="2649261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urse Design Info">
    <p:spTree>
      <p:nvGrpSpPr>
        <p:cNvPr id="1" name=""/>
        <p:cNvGrpSpPr/>
        <p:nvPr/>
      </p:nvGrpSpPr>
      <p:grpSpPr>
        <a:xfrm>
          <a:off x="0" y="0"/>
          <a:ext cx="0" cy="0"/>
          <a:chOff x="0" y="0"/>
          <a:chExt cx="0" cy="0"/>
        </a:xfrm>
      </p:grpSpPr>
      <p:sp>
        <p:nvSpPr>
          <p:cNvPr id="24" name="TextBox 23"/>
          <p:cNvSpPr txBox="1"/>
          <p:nvPr userDrawn="1"/>
        </p:nvSpPr>
        <p:spPr>
          <a:xfrm>
            <a:off x="49349" y="440952"/>
            <a:ext cx="9144000" cy="369332"/>
          </a:xfrm>
          <a:prstGeom prst="rect">
            <a:avLst/>
          </a:prstGeom>
          <a:noFill/>
        </p:spPr>
        <p:txBody>
          <a:bodyPr wrap="square" rtlCol="0">
            <a:spAutoFit/>
          </a:bodyPr>
          <a:lstStyle/>
          <a:p>
            <a:pPr algn="ctr">
              <a:defRPr/>
            </a:pPr>
            <a:r>
              <a:rPr lang="en-US" kern="0" dirty="0">
                <a:solidFill>
                  <a:prstClr val="black"/>
                </a:solidFill>
              </a:rPr>
              <a:t>Global Course Information</a:t>
            </a:r>
          </a:p>
        </p:txBody>
      </p:sp>
      <p:sp>
        <p:nvSpPr>
          <p:cNvPr id="25" name="TextBox 24"/>
          <p:cNvSpPr txBox="1"/>
          <p:nvPr userDrawn="1"/>
        </p:nvSpPr>
        <p:spPr>
          <a:xfrm>
            <a:off x="49349" y="1177607"/>
            <a:ext cx="668436" cy="276999"/>
          </a:xfrm>
          <a:prstGeom prst="rect">
            <a:avLst/>
          </a:prstGeom>
          <a:noFill/>
        </p:spPr>
        <p:txBody>
          <a:bodyPr wrap="square" rtlCol="0">
            <a:spAutoFit/>
          </a:bodyPr>
          <a:lstStyle/>
          <a:p>
            <a:pPr>
              <a:defRPr/>
            </a:pPr>
            <a:r>
              <a:rPr lang="en-US" sz="1200" kern="0" dirty="0">
                <a:solidFill>
                  <a:prstClr val="black"/>
                </a:solidFill>
              </a:rPr>
              <a:t>Fonts:</a:t>
            </a:r>
          </a:p>
        </p:txBody>
      </p:sp>
      <p:sp>
        <p:nvSpPr>
          <p:cNvPr id="26" name="TextBox 25"/>
          <p:cNvSpPr txBox="1"/>
          <p:nvPr userDrawn="1"/>
        </p:nvSpPr>
        <p:spPr>
          <a:xfrm>
            <a:off x="49349" y="1711877"/>
            <a:ext cx="1270029" cy="276999"/>
          </a:xfrm>
          <a:prstGeom prst="rect">
            <a:avLst/>
          </a:prstGeom>
          <a:noFill/>
        </p:spPr>
        <p:txBody>
          <a:bodyPr wrap="square" rtlCol="0">
            <a:spAutoFit/>
          </a:bodyPr>
          <a:lstStyle/>
          <a:p>
            <a:pPr>
              <a:defRPr/>
            </a:pPr>
            <a:r>
              <a:rPr lang="en-US" sz="1200" kern="0" dirty="0">
                <a:solidFill>
                  <a:prstClr val="black"/>
                </a:solidFill>
              </a:rPr>
              <a:t>Color Scheme:</a:t>
            </a:r>
          </a:p>
        </p:txBody>
      </p:sp>
      <p:sp>
        <p:nvSpPr>
          <p:cNvPr id="27" name="TextBox 26"/>
          <p:cNvSpPr txBox="1"/>
          <p:nvPr userDrawn="1"/>
        </p:nvSpPr>
        <p:spPr>
          <a:xfrm>
            <a:off x="49349" y="2246147"/>
            <a:ext cx="1445494" cy="276999"/>
          </a:xfrm>
          <a:prstGeom prst="rect">
            <a:avLst/>
          </a:prstGeom>
          <a:noFill/>
        </p:spPr>
        <p:txBody>
          <a:bodyPr wrap="square" rtlCol="0">
            <a:spAutoFit/>
          </a:bodyPr>
          <a:lstStyle/>
          <a:p>
            <a:pPr>
              <a:defRPr/>
            </a:pPr>
            <a:r>
              <a:rPr lang="en-US" sz="1200" kern="0" dirty="0">
                <a:solidFill>
                  <a:prstClr val="black"/>
                </a:solidFill>
              </a:rPr>
              <a:t>Client Requests:</a:t>
            </a:r>
          </a:p>
        </p:txBody>
      </p:sp>
      <p:sp>
        <p:nvSpPr>
          <p:cNvPr id="28" name="TextBox 27"/>
          <p:cNvSpPr txBox="1"/>
          <p:nvPr userDrawn="1"/>
        </p:nvSpPr>
        <p:spPr>
          <a:xfrm>
            <a:off x="49349" y="2780417"/>
            <a:ext cx="2723878" cy="276999"/>
          </a:xfrm>
          <a:prstGeom prst="rect">
            <a:avLst/>
          </a:prstGeom>
          <a:noFill/>
        </p:spPr>
        <p:txBody>
          <a:bodyPr wrap="square" rtlCol="0">
            <a:spAutoFit/>
          </a:bodyPr>
          <a:lstStyle/>
          <a:p>
            <a:pPr>
              <a:defRPr/>
            </a:pPr>
            <a:r>
              <a:rPr lang="en-US" sz="1200" kern="0" dirty="0">
                <a:solidFill>
                  <a:prstClr val="black"/>
                </a:solidFill>
              </a:rPr>
              <a:t>Style Guide Available:</a:t>
            </a:r>
          </a:p>
        </p:txBody>
      </p:sp>
      <p:sp>
        <p:nvSpPr>
          <p:cNvPr id="29" name="TextBox 28"/>
          <p:cNvSpPr txBox="1"/>
          <p:nvPr userDrawn="1"/>
        </p:nvSpPr>
        <p:spPr>
          <a:xfrm>
            <a:off x="49349" y="4383227"/>
            <a:ext cx="1871622" cy="276999"/>
          </a:xfrm>
          <a:prstGeom prst="rect">
            <a:avLst/>
          </a:prstGeom>
          <a:noFill/>
        </p:spPr>
        <p:txBody>
          <a:bodyPr wrap="square" rtlCol="0">
            <a:spAutoFit/>
          </a:bodyPr>
          <a:lstStyle/>
          <a:p>
            <a:pPr>
              <a:defRPr/>
            </a:pPr>
            <a:r>
              <a:rPr lang="en-US" sz="1200" kern="0" dirty="0">
                <a:solidFill>
                  <a:prstClr val="black"/>
                </a:solidFill>
              </a:rPr>
              <a:t>Authoring Technology:</a:t>
            </a:r>
          </a:p>
        </p:txBody>
      </p:sp>
      <p:sp>
        <p:nvSpPr>
          <p:cNvPr id="30" name="TextBox 29"/>
          <p:cNvSpPr txBox="1"/>
          <p:nvPr userDrawn="1"/>
        </p:nvSpPr>
        <p:spPr>
          <a:xfrm>
            <a:off x="49349" y="3314687"/>
            <a:ext cx="2097219" cy="276999"/>
          </a:xfrm>
          <a:prstGeom prst="rect">
            <a:avLst/>
          </a:prstGeom>
          <a:noFill/>
        </p:spPr>
        <p:txBody>
          <a:bodyPr wrap="square" rtlCol="0">
            <a:spAutoFit/>
          </a:bodyPr>
          <a:lstStyle/>
          <a:p>
            <a:pPr>
              <a:defRPr/>
            </a:pPr>
            <a:r>
              <a:rPr lang="en-US" sz="1200" kern="0" dirty="0">
                <a:solidFill>
                  <a:prstClr val="black"/>
                </a:solidFill>
              </a:rPr>
              <a:t>Technical Specifications:</a:t>
            </a:r>
          </a:p>
        </p:txBody>
      </p:sp>
      <p:sp>
        <p:nvSpPr>
          <p:cNvPr id="31" name="TextBox 30"/>
          <p:cNvSpPr txBox="1"/>
          <p:nvPr userDrawn="1"/>
        </p:nvSpPr>
        <p:spPr>
          <a:xfrm>
            <a:off x="49349" y="3848957"/>
            <a:ext cx="1712868" cy="276999"/>
          </a:xfrm>
          <a:prstGeom prst="rect">
            <a:avLst/>
          </a:prstGeom>
          <a:noFill/>
        </p:spPr>
        <p:txBody>
          <a:bodyPr wrap="square" rtlCol="0">
            <a:spAutoFit/>
          </a:bodyPr>
          <a:lstStyle/>
          <a:p>
            <a:pPr>
              <a:defRPr/>
            </a:pPr>
            <a:r>
              <a:rPr lang="en-US" sz="1200" kern="0" dirty="0">
                <a:solidFill>
                  <a:prstClr val="black"/>
                </a:solidFill>
              </a:rPr>
              <a:t>Target Browsers:</a:t>
            </a:r>
          </a:p>
        </p:txBody>
      </p:sp>
      <p:sp>
        <p:nvSpPr>
          <p:cNvPr id="32" name="TextBox 31"/>
          <p:cNvSpPr txBox="1"/>
          <p:nvPr userDrawn="1"/>
        </p:nvSpPr>
        <p:spPr>
          <a:xfrm>
            <a:off x="49349" y="5912601"/>
            <a:ext cx="1470560" cy="276999"/>
          </a:xfrm>
          <a:prstGeom prst="rect">
            <a:avLst/>
          </a:prstGeom>
          <a:noFill/>
        </p:spPr>
        <p:txBody>
          <a:bodyPr wrap="square" rtlCol="0">
            <a:spAutoFit/>
          </a:bodyPr>
          <a:lstStyle/>
          <a:p>
            <a:pPr>
              <a:defRPr/>
            </a:pPr>
            <a:r>
              <a:rPr lang="en-US" sz="1200" kern="0" dirty="0">
                <a:solidFill>
                  <a:prstClr val="black"/>
                </a:solidFill>
              </a:rPr>
              <a:t>Additional Notes:</a:t>
            </a:r>
          </a:p>
        </p:txBody>
      </p:sp>
      <p:sp>
        <p:nvSpPr>
          <p:cNvPr id="33" name="TextBox 32"/>
          <p:cNvSpPr txBox="1"/>
          <p:nvPr userDrawn="1"/>
        </p:nvSpPr>
        <p:spPr>
          <a:xfrm>
            <a:off x="48057" y="4917497"/>
            <a:ext cx="3892270" cy="276999"/>
          </a:xfrm>
          <a:prstGeom prst="rect">
            <a:avLst/>
          </a:prstGeom>
          <a:noFill/>
        </p:spPr>
        <p:txBody>
          <a:bodyPr wrap="square" rtlCol="0">
            <a:spAutoFit/>
          </a:bodyPr>
          <a:lstStyle/>
          <a:p>
            <a:pPr>
              <a:defRPr/>
            </a:pPr>
            <a:r>
              <a:rPr lang="en-US" sz="1200" kern="0" dirty="0">
                <a:solidFill>
                  <a:prstClr val="black"/>
                </a:solidFill>
              </a:rPr>
              <a:t>Will the Training be viewed on a mobile platform:</a:t>
            </a:r>
          </a:p>
        </p:txBody>
      </p:sp>
      <p:sp>
        <p:nvSpPr>
          <p:cNvPr id="34" name="TextBox 33"/>
          <p:cNvSpPr txBox="1"/>
          <p:nvPr userDrawn="1"/>
        </p:nvSpPr>
        <p:spPr>
          <a:xfrm>
            <a:off x="49349" y="5451768"/>
            <a:ext cx="4206462" cy="276999"/>
          </a:xfrm>
          <a:prstGeom prst="rect">
            <a:avLst/>
          </a:prstGeom>
          <a:noFill/>
        </p:spPr>
        <p:txBody>
          <a:bodyPr wrap="square" rtlCol="0">
            <a:spAutoFit/>
          </a:bodyPr>
          <a:lstStyle/>
          <a:p>
            <a:pPr>
              <a:defRPr/>
            </a:pPr>
            <a:r>
              <a:rPr lang="en-US" sz="1200" kern="0" dirty="0">
                <a:solidFill>
                  <a:prstClr val="black"/>
                </a:solidFill>
              </a:rPr>
              <a:t>Are there any attached Documents in the course?:</a:t>
            </a:r>
          </a:p>
        </p:txBody>
      </p:sp>
      <p:cxnSp>
        <p:nvCxnSpPr>
          <p:cNvPr id="35" name="Straight Connector 34"/>
          <p:cNvCxnSpPr/>
          <p:nvPr userDrawn="1"/>
        </p:nvCxnSpPr>
        <p:spPr>
          <a:xfrm>
            <a:off x="3156759" y="800273"/>
            <a:ext cx="2929180" cy="0"/>
          </a:xfrm>
          <a:prstGeom prst="line">
            <a:avLst/>
          </a:prstGeom>
          <a:noFill/>
          <a:ln w="254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36" name="Straight Connector 35"/>
          <p:cNvCxnSpPr/>
          <p:nvPr userDrawn="1"/>
        </p:nvCxnSpPr>
        <p:spPr>
          <a:xfrm>
            <a:off x="97406" y="1400362"/>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37" name="Straight Connector 36"/>
          <p:cNvCxnSpPr/>
          <p:nvPr userDrawn="1"/>
        </p:nvCxnSpPr>
        <p:spPr>
          <a:xfrm>
            <a:off x="97406" y="1938679"/>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38" name="Straight Connector 37"/>
          <p:cNvCxnSpPr/>
          <p:nvPr userDrawn="1"/>
        </p:nvCxnSpPr>
        <p:spPr>
          <a:xfrm>
            <a:off x="97406" y="2486286"/>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39" name="Straight Connector 38"/>
          <p:cNvCxnSpPr/>
          <p:nvPr userDrawn="1"/>
        </p:nvCxnSpPr>
        <p:spPr>
          <a:xfrm>
            <a:off x="97406" y="3018394"/>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40" name="Straight Connector 39"/>
          <p:cNvCxnSpPr/>
          <p:nvPr userDrawn="1"/>
        </p:nvCxnSpPr>
        <p:spPr>
          <a:xfrm>
            <a:off x="97406" y="3560690"/>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41" name="Straight Connector 40"/>
          <p:cNvCxnSpPr/>
          <p:nvPr userDrawn="1"/>
        </p:nvCxnSpPr>
        <p:spPr>
          <a:xfrm>
            <a:off x="97406" y="4105071"/>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42" name="Straight Connector 41"/>
          <p:cNvCxnSpPr/>
          <p:nvPr userDrawn="1"/>
        </p:nvCxnSpPr>
        <p:spPr>
          <a:xfrm>
            <a:off x="97406" y="4650737"/>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43" name="Straight Connector 42"/>
          <p:cNvCxnSpPr/>
          <p:nvPr userDrawn="1"/>
        </p:nvCxnSpPr>
        <p:spPr>
          <a:xfrm>
            <a:off x="97406" y="5181360"/>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44" name="Straight Connector 43"/>
          <p:cNvCxnSpPr/>
          <p:nvPr userDrawn="1"/>
        </p:nvCxnSpPr>
        <p:spPr>
          <a:xfrm>
            <a:off x="97406" y="5728767"/>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sp>
        <p:nvSpPr>
          <p:cNvPr id="45" name="TextBox 44"/>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Course Design Information</a:t>
            </a:r>
          </a:p>
        </p:txBody>
      </p:sp>
    </p:spTree>
    <p:extLst>
      <p:ext uri="{BB962C8B-B14F-4D97-AF65-F5344CB8AC3E}">
        <p14:creationId xmlns:p14="http://schemas.microsoft.com/office/powerpoint/2010/main" val="113663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 Map (Outline)">
    <p:spTree>
      <p:nvGrpSpPr>
        <p:cNvPr id="1" name=""/>
        <p:cNvGrpSpPr/>
        <p:nvPr/>
      </p:nvGrpSpPr>
      <p:grpSpPr>
        <a:xfrm>
          <a:off x="0" y="0"/>
          <a:ext cx="0" cy="0"/>
          <a:chOff x="0" y="0"/>
          <a:chExt cx="0" cy="0"/>
        </a:xfrm>
      </p:grpSpPr>
      <p:sp>
        <p:nvSpPr>
          <p:cNvPr id="3" name="TextBox 2"/>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Course Map (Outline)</a:t>
            </a:r>
          </a:p>
        </p:txBody>
      </p:sp>
    </p:spTree>
    <p:extLst>
      <p:ext uri="{BB962C8B-B14F-4D97-AF65-F5344CB8AC3E}">
        <p14:creationId xmlns:p14="http://schemas.microsoft.com/office/powerpoint/2010/main" val="1127008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urse Map (Visual)">
    <p:spTree>
      <p:nvGrpSpPr>
        <p:cNvPr id="1" name=""/>
        <p:cNvGrpSpPr/>
        <p:nvPr/>
      </p:nvGrpSpPr>
      <p:grpSpPr>
        <a:xfrm>
          <a:off x="0" y="0"/>
          <a:ext cx="0" cy="0"/>
          <a:chOff x="0" y="0"/>
          <a:chExt cx="0" cy="0"/>
        </a:xfrm>
      </p:grpSpPr>
      <p:sp>
        <p:nvSpPr>
          <p:cNvPr id="3" name="TextBox 2"/>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Course Map – Logic Flow </a:t>
            </a:r>
          </a:p>
        </p:txBody>
      </p:sp>
    </p:spTree>
    <p:extLst>
      <p:ext uri="{BB962C8B-B14F-4D97-AF65-F5344CB8AC3E}">
        <p14:creationId xmlns:p14="http://schemas.microsoft.com/office/powerpoint/2010/main" val="37608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gaging Elements">
    <p:spTree>
      <p:nvGrpSpPr>
        <p:cNvPr id="1" name=""/>
        <p:cNvGrpSpPr/>
        <p:nvPr/>
      </p:nvGrpSpPr>
      <p:grpSpPr>
        <a:xfrm>
          <a:off x="0" y="0"/>
          <a:ext cx="0" cy="0"/>
          <a:chOff x="0" y="0"/>
          <a:chExt cx="0" cy="0"/>
        </a:xfrm>
      </p:grpSpPr>
      <p:sp>
        <p:nvSpPr>
          <p:cNvPr id="3" name="TextBox 2"/>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Engaging Elements</a:t>
            </a:r>
          </a:p>
        </p:txBody>
      </p:sp>
    </p:spTree>
    <p:extLst>
      <p:ext uri="{BB962C8B-B14F-4D97-AF65-F5344CB8AC3E}">
        <p14:creationId xmlns:p14="http://schemas.microsoft.com/office/powerpoint/2010/main" val="2788478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urse Branching">
    <p:spTree>
      <p:nvGrpSpPr>
        <p:cNvPr id="1" name=""/>
        <p:cNvGrpSpPr/>
        <p:nvPr/>
      </p:nvGrpSpPr>
      <p:grpSpPr>
        <a:xfrm>
          <a:off x="0" y="0"/>
          <a:ext cx="0" cy="0"/>
          <a:chOff x="0" y="0"/>
          <a:chExt cx="0" cy="0"/>
        </a:xfrm>
      </p:grpSpPr>
      <p:graphicFrame>
        <p:nvGraphicFramePr>
          <p:cNvPr id="4" name="Group 1455"/>
          <p:cNvGraphicFramePr>
            <a:graphicFrameLocks noGrp="1"/>
          </p:cNvGraphicFramePr>
          <p:nvPr userDrawn="1">
            <p:extLst>
              <p:ext uri="{D42A27DB-BD31-4B8C-83A1-F6EECF244321}">
                <p14:modId xmlns:p14="http://schemas.microsoft.com/office/powerpoint/2010/main" val="812490208"/>
              </p:ext>
            </p:extLst>
          </p:nvPr>
        </p:nvGraphicFramePr>
        <p:xfrm>
          <a:off x="0" y="341194"/>
          <a:ext cx="9144000" cy="6558579"/>
        </p:xfrm>
        <a:graphic>
          <a:graphicData uri="http://schemas.openxmlformats.org/drawingml/2006/table">
            <a:tbl>
              <a:tblPr/>
              <a:tblGrid>
                <a:gridCol w="1111263"/>
                <a:gridCol w="1875009"/>
                <a:gridCol w="1507196"/>
                <a:gridCol w="4650532"/>
              </a:tblGrid>
              <a:tr h="304800">
                <a:tc gridSpan="4">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E5691D"/>
                          </a:solidFill>
                          <a:effectLst/>
                          <a:latin typeface="Arial" charset="0"/>
                        </a:rPr>
                        <a:t>Table of Contents</a:t>
                      </a: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Slide Number</a:t>
                      </a: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Slide Name</a:t>
                      </a: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Slide Branching</a:t>
                      </a: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Notes</a:t>
                      </a: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dirty="0"/>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dirty="0"/>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dirty="0"/>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78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78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78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Course Branching</a:t>
            </a:r>
          </a:p>
        </p:txBody>
      </p:sp>
    </p:spTree>
    <p:extLst>
      <p:ext uri="{BB962C8B-B14F-4D97-AF65-F5344CB8AC3E}">
        <p14:creationId xmlns:p14="http://schemas.microsoft.com/office/powerpoint/2010/main" val="269543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80AA171-83B7-4FF1-A40E-8BD1DCF6F84E}"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2B79-7784-49E6-AC8A-6086BF1C5171}" type="slidenum">
              <a:rPr lang="en-US" smtClean="0"/>
              <a:t>‹#›</a:t>
            </a:fld>
            <a:endParaRPr lang="en-US"/>
          </a:p>
        </p:txBody>
      </p:sp>
      <p:sp>
        <p:nvSpPr>
          <p:cNvPr id="7" name="Rectangle 6"/>
          <p:cNvSpPr/>
          <p:nvPr userDrawn="1"/>
        </p:nvSpPr>
        <p:spPr>
          <a:xfrm>
            <a:off x="304800" y="304800"/>
            <a:ext cx="8534400" cy="62484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tic">
    <p:spTree>
      <p:nvGrpSpPr>
        <p:cNvPr id="1" name=""/>
        <p:cNvGrpSpPr/>
        <p:nvPr/>
      </p:nvGrpSpPr>
      <p:grpSpPr>
        <a:xfrm>
          <a:off x="0" y="0"/>
          <a:ext cx="0" cy="0"/>
          <a:chOff x="0" y="0"/>
          <a:chExt cx="0" cy="0"/>
        </a:xfrm>
      </p:grpSpPr>
      <p:pic>
        <p:nvPicPr>
          <p:cNvPr id="6" name="Picture 5"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7" name="Picture 6"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8" name="TextBox 7"/>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9" name="TextBox 8"/>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1456346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3" name="Rectangle 2"/>
          <p:cNvSpPr/>
          <p:nvPr userDrawn="1"/>
        </p:nvSpPr>
        <p:spPr>
          <a:xfrm>
            <a:off x="0" y="0"/>
            <a:ext cx="9144000" cy="5513696"/>
          </a:xfrm>
          <a:prstGeom prst="rect">
            <a:avLst/>
          </a:prstGeom>
          <a:gradFill>
            <a:gsLst>
              <a:gs pos="0">
                <a:schemeClr val="bg1">
                  <a:lumMod val="50000"/>
                </a:schemeClr>
              </a:gs>
              <a:gs pos="73000">
                <a:schemeClr val="bg1"/>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US" dirty="0">
              <a:solidFill>
                <a:prstClr val="white"/>
              </a:solidFill>
            </a:endParaRPr>
          </a:p>
        </p:txBody>
      </p:sp>
      <p:sp>
        <p:nvSpPr>
          <p:cNvPr id="4" name="Rectangle 3"/>
          <p:cNvSpPr/>
          <p:nvPr userDrawn="1"/>
        </p:nvSpPr>
        <p:spPr>
          <a:xfrm rot="10800000">
            <a:off x="0" y="3334181"/>
            <a:ext cx="9144000" cy="3523819"/>
          </a:xfrm>
          <a:prstGeom prst="rect">
            <a:avLst/>
          </a:prstGeom>
          <a:gradFill>
            <a:gsLst>
              <a:gs pos="0">
                <a:schemeClr val="bg1">
                  <a:lumMod val="65000"/>
                </a:schemeClr>
              </a:gs>
              <a:gs pos="68000">
                <a:schemeClr val="bg1"/>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userDrawn="1"/>
        </p:nvPicPr>
        <p:blipFill>
          <a:blip r:embed="rId2"/>
          <a:stretch>
            <a:fillRect/>
          </a:stretch>
        </p:blipFill>
        <p:spPr>
          <a:xfrm>
            <a:off x="2435671" y="1292273"/>
            <a:ext cx="4272659" cy="2841319"/>
          </a:xfrm>
          <a:prstGeom prst="roundRect">
            <a:avLst>
              <a:gd name="adj" fmla="val 8594"/>
            </a:avLst>
          </a:prstGeom>
          <a:solidFill>
            <a:srgbClr val="FFFFFF">
              <a:shade val="85000"/>
            </a:srgbClr>
          </a:solidFill>
          <a:ln>
            <a:solidFill>
              <a:schemeClr val="accent5"/>
            </a:solidFill>
          </a:ln>
          <a:effectLst>
            <a:reflection blurRad="12700" stA="38000" endPos="28000" dist="5000" dir="5400000" sy="-100000" algn="bl" rotWithShape="0"/>
          </a:effectLst>
        </p:spPr>
      </p:pic>
      <p:sp>
        <p:nvSpPr>
          <p:cNvPr id="6" name="TextBox 5"/>
          <p:cNvSpPr txBox="1"/>
          <p:nvPr userDrawn="1"/>
        </p:nvSpPr>
        <p:spPr>
          <a:xfrm>
            <a:off x="0" y="211694"/>
            <a:ext cx="9143999"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457200"/>
            <a:r>
              <a:rPr lang="en-US" sz="3600" dirty="0">
                <a:solidFill>
                  <a:prstClr val="black"/>
                </a:solidFill>
              </a:rPr>
              <a:t>eLearning Brothers Awesomeness</a:t>
            </a:r>
          </a:p>
        </p:txBody>
      </p:sp>
      <p:sp>
        <p:nvSpPr>
          <p:cNvPr id="7" name="TextBox 6"/>
          <p:cNvSpPr txBox="1"/>
          <p:nvPr userDrawn="1"/>
        </p:nvSpPr>
        <p:spPr>
          <a:xfrm>
            <a:off x="0" y="4657465"/>
            <a:ext cx="9143999" cy="523220"/>
          </a:xfrm>
          <a:prstGeom prst="rect">
            <a:avLst/>
          </a:prstGeom>
          <a:noFill/>
          <a:effectLst/>
        </p:spPr>
        <p:txBody>
          <a:bodyPr wrap="square" rtlCol="0">
            <a:spAutoFit/>
          </a:bodyPr>
          <a:lstStyle/>
          <a:p>
            <a:pPr algn="ctr" defTabSz="457200"/>
            <a:r>
              <a:rPr lang="en-US" sz="2800" dirty="0">
                <a:solidFill>
                  <a:srgbClr val="000000">
                    <a:lumMod val="65000"/>
                    <a:lumOff val="35000"/>
                  </a:srgbClr>
                </a:solidFill>
              </a:rPr>
              <a:t>Storyboard Template 2.0</a:t>
            </a:r>
          </a:p>
        </p:txBody>
      </p:sp>
      <p:sp>
        <p:nvSpPr>
          <p:cNvPr id="2" name="TextBox 1"/>
          <p:cNvSpPr txBox="1"/>
          <p:nvPr userDrawn="1"/>
        </p:nvSpPr>
        <p:spPr>
          <a:xfrm>
            <a:off x="7285790" y="6627169"/>
            <a:ext cx="1858210" cy="230832"/>
          </a:xfrm>
          <a:prstGeom prst="rect">
            <a:avLst/>
          </a:prstGeom>
          <a:noFill/>
        </p:spPr>
        <p:txBody>
          <a:bodyPr wrap="square" rtlCol="0">
            <a:spAutoFit/>
          </a:bodyPr>
          <a:lstStyle/>
          <a:p>
            <a:pPr algn="r" defTabSz="457200"/>
            <a:r>
              <a:rPr lang="en-US" sz="900" dirty="0">
                <a:solidFill>
                  <a:srgbClr val="FFFFFF">
                    <a:lumMod val="75000"/>
                  </a:srgbClr>
                </a:solidFill>
              </a:rPr>
              <a:t>Created  by: Landon Ransom</a:t>
            </a:r>
          </a:p>
        </p:txBody>
      </p:sp>
    </p:spTree>
    <p:extLst>
      <p:ext uri="{BB962C8B-B14F-4D97-AF65-F5344CB8AC3E}">
        <p14:creationId xmlns:p14="http://schemas.microsoft.com/office/powerpoint/2010/main" val="316794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vision History">
    <p:spTree>
      <p:nvGrpSpPr>
        <p:cNvPr id="1" name=""/>
        <p:cNvGrpSpPr/>
        <p:nvPr/>
      </p:nvGrpSpPr>
      <p:grpSpPr>
        <a:xfrm>
          <a:off x="0" y="0"/>
          <a:ext cx="0" cy="0"/>
          <a:chOff x="0" y="0"/>
          <a:chExt cx="0" cy="0"/>
        </a:xfrm>
      </p:grpSpPr>
      <p:sp>
        <p:nvSpPr>
          <p:cNvPr id="4" name="TextBox 3"/>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Revision History</a:t>
            </a:r>
          </a:p>
        </p:txBody>
      </p:sp>
    </p:spTree>
    <p:extLst>
      <p:ext uri="{BB962C8B-B14F-4D97-AF65-F5344CB8AC3E}">
        <p14:creationId xmlns:p14="http://schemas.microsoft.com/office/powerpoint/2010/main" val="2954187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ject Info">
    <p:spTree>
      <p:nvGrpSpPr>
        <p:cNvPr id="1" name=""/>
        <p:cNvGrpSpPr/>
        <p:nvPr/>
      </p:nvGrpSpPr>
      <p:grpSpPr>
        <a:xfrm>
          <a:off x="0" y="0"/>
          <a:ext cx="0" cy="0"/>
          <a:chOff x="0" y="0"/>
          <a:chExt cx="0" cy="0"/>
        </a:xfrm>
      </p:grpSpPr>
      <p:graphicFrame>
        <p:nvGraphicFramePr>
          <p:cNvPr id="3" name="Group 94"/>
          <p:cNvGraphicFramePr>
            <a:graphicFrameLocks noGrp="1"/>
          </p:cNvGraphicFramePr>
          <p:nvPr userDrawn="1">
            <p:extLst>
              <p:ext uri="{D42A27DB-BD31-4B8C-83A1-F6EECF244321}">
                <p14:modId xmlns:p14="http://schemas.microsoft.com/office/powerpoint/2010/main" val="800192697"/>
              </p:ext>
            </p:extLst>
          </p:nvPr>
        </p:nvGraphicFramePr>
        <p:xfrm>
          <a:off x="381000" y="2568054"/>
          <a:ext cx="8382000" cy="2364455"/>
        </p:xfrm>
        <a:graphic>
          <a:graphicData uri="http://schemas.openxmlformats.org/drawingml/2006/table">
            <a:tbl>
              <a:tblPr/>
              <a:tblGrid>
                <a:gridCol w="1456765"/>
                <a:gridCol w="6925235"/>
              </a:tblGrid>
              <a:tr h="3809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FF6600"/>
                          </a:solidFill>
                          <a:effectLst/>
                          <a:latin typeface="Arial" charset="0"/>
                          <a:ea typeface="Times New Roman" pitchFamily="18" charset="0"/>
                          <a:cs typeface="Arial" charset="0"/>
                        </a:rPr>
                        <a:t>eLearning Brothers Storyboard </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gradFill rotWithShape="1">
                      <a:gsLst>
                        <a:gs pos="0">
                          <a:srgbClr val="F8F8F8"/>
                        </a:gs>
                        <a:gs pos="100000">
                          <a:srgbClr val="EAEAEA"/>
                        </a:gs>
                      </a:gsLst>
                      <a:lin ang="5400000" scaled="1"/>
                    </a:gradFill>
                  </a:tcPr>
                </a:tc>
                <a:tc hMerge="1">
                  <a:txBody>
                    <a:bodyPr/>
                    <a:lstStyle/>
                    <a:p>
                      <a:endParaRPr lang="en-US"/>
                    </a:p>
                  </a:txBody>
                  <a:tcPr/>
                </a:tc>
              </a:tr>
              <a:tr h="290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Course Type:</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88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Audience:</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873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Projected Hours:</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3523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SME’s:</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603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Project Manager:</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603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Assigned Developer:</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438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Course Title:</a:t>
                      </a: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04" marB="45704"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Project Information</a:t>
            </a:r>
          </a:p>
        </p:txBody>
      </p:sp>
    </p:spTree>
    <p:extLst>
      <p:ext uri="{BB962C8B-B14F-4D97-AF65-F5344CB8AC3E}">
        <p14:creationId xmlns:p14="http://schemas.microsoft.com/office/powerpoint/2010/main" val="3862973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urse Design Info">
    <p:spTree>
      <p:nvGrpSpPr>
        <p:cNvPr id="1" name=""/>
        <p:cNvGrpSpPr/>
        <p:nvPr/>
      </p:nvGrpSpPr>
      <p:grpSpPr>
        <a:xfrm>
          <a:off x="0" y="0"/>
          <a:ext cx="0" cy="0"/>
          <a:chOff x="0" y="0"/>
          <a:chExt cx="0" cy="0"/>
        </a:xfrm>
      </p:grpSpPr>
      <p:sp>
        <p:nvSpPr>
          <p:cNvPr id="24" name="TextBox 23"/>
          <p:cNvSpPr txBox="1"/>
          <p:nvPr userDrawn="1"/>
        </p:nvSpPr>
        <p:spPr>
          <a:xfrm>
            <a:off x="49349" y="440952"/>
            <a:ext cx="9144000" cy="369332"/>
          </a:xfrm>
          <a:prstGeom prst="rect">
            <a:avLst/>
          </a:prstGeom>
          <a:noFill/>
        </p:spPr>
        <p:txBody>
          <a:bodyPr wrap="square" rtlCol="0">
            <a:spAutoFit/>
          </a:bodyPr>
          <a:lstStyle/>
          <a:p>
            <a:pPr algn="ctr">
              <a:defRPr/>
            </a:pPr>
            <a:r>
              <a:rPr lang="en-US" kern="0" dirty="0">
                <a:solidFill>
                  <a:prstClr val="black"/>
                </a:solidFill>
              </a:rPr>
              <a:t>Global Course Information</a:t>
            </a:r>
          </a:p>
        </p:txBody>
      </p:sp>
      <p:sp>
        <p:nvSpPr>
          <p:cNvPr id="25" name="TextBox 24"/>
          <p:cNvSpPr txBox="1"/>
          <p:nvPr userDrawn="1"/>
        </p:nvSpPr>
        <p:spPr>
          <a:xfrm>
            <a:off x="49349" y="1177607"/>
            <a:ext cx="668436" cy="276999"/>
          </a:xfrm>
          <a:prstGeom prst="rect">
            <a:avLst/>
          </a:prstGeom>
          <a:noFill/>
        </p:spPr>
        <p:txBody>
          <a:bodyPr wrap="square" rtlCol="0">
            <a:spAutoFit/>
          </a:bodyPr>
          <a:lstStyle/>
          <a:p>
            <a:pPr>
              <a:defRPr/>
            </a:pPr>
            <a:r>
              <a:rPr lang="en-US" sz="1200" kern="0" dirty="0">
                <a:solidFill>
                  <a:prstClr val="black"/>
                </a:solidFill>
              </a:rPr>
              <a:t>Fonts:</a:t>
            </a:r>
          </a:p>
        </p:txBody>
      </p:sp>
      <p:sp>
        <p:nvSpPr>
          <p:cNvPr id="26" name="TextBox 25"/>
          <p:cNvSpPr txBox="1"/>
          <p:nvPr userDrawn="1"/>
        </p:nvSpPr>
        <p:spPr>
          <a:xfrm>
            <a:off x="49349" y="1711877"/>
            <a:ext cx="1270029" cy="276999"/>
          </a:xfrm>
          <a:prstGeom prst="rect">
            <a:avLst/>
          </a:prstGeom>
          <a:noFill/>
        </p:spPr>
        <p:txBody>
          <a:bodyPr wrap="square" rtlCol="0">
            <a:spAutoFit/>
          </a:bodyPr>
          <a:lstStyle/>
          <a:p>
            <a:pPr>
              <a:defRPr/>
            </a:pPr>
            <a:r>
              <a:rPr lang="en-US" sz="1200" kern="0" dirty="0">
                <a:solidFill>
                  <a:prstClr val="black"/>
                </a:solidFill>
              </a:rPr>
              <a:t>Color Scheme:</a:t>
            </a:r>
          </a:p>
        </p:txBody>
      </p:sp>
      <p:sp>
        <p:nvSpPr>
          <p:cNvPr id="27" name="TextBox 26"/>
          <p:cNvSpPr txBox="1"/>
          <p:nvPr userDrawn="1"/>
        </p:nvSpPr>
        <p:spPr>
          <a:xfrm>
            <a:off x="49349" y="2246147"/>
            <a:ext cx="1445494" cy="276999"/>
          </a:xfrm>
          <a:prstGeom prst="rect">
            <a:avLst/>
          </a:prstGeom>
          <a:noFill/>
        </p:spPr>
        <p:txBody>
          <a:bodyPr wrap="square" rtlCol="0">
            <a:spAutoFit/>
          </a:bodyPr>
          <a:lstStyle/>
          <a:p>
            <a:pPr>
              <a:defRPr/>
            </a:pPr>
            <a:r>
              <a:rPr lang="en-US" sz="1200" kern="0" dirty="0">
                <a:solidFill>
                  <a:prstClr val="black"/>
                </a:solidFill>
              </a:rPr>
              <a:t>Client Requests:</a:t>
            </a:r>
          </a:p>
        </p:txBody>
      </p:sp>
      <p:sp>
        <p:nvSpPr>
          <p:cNvPr id="28" name="TextBox 27"/>
          <p:cNvSpPr txBox="1"/>
          <p:nvPr userDrawn="1"/>
        </p:nvSpPr>
        <p:spPr>
          <a:xfrm>
            <a:off x="49349" y="2780417"/>
            <a:ext cx="2723878" cy="276999"/>
          </a:xfrm>
          <a:prstGeom prst="rect">
            <a:avLst/>
          </a:prstGeom>
          <a:noFill/>
        </p:spPr>
        <p:txBody>
          <a:bodyPr wrap="square" rtlCol="0">
            <a:spAutoFit/>
          </a:bodyPr>
          <a:lstStyle/>
          <a:p>
            <a:pPr>
              <a:defRPr/>
            </a:pPr>
            <a:r>
              <a:rPr lang="en-US" sz="1200" kern="0" dirty="0">
                <a:solidFill>
                  <a:prstClr val="black"/>
                </a:solidFill>
              </a:rPr>
              <a:t>Style Guide Available:</a:t>
            </a:r>
          </a:p>
        </p:txBody>
      </p:sp>
      <p:sp>
        <p:nvSpPr>
          <p:cNvPr id="29" name="TextBox 28"/>
          <p:cNvSpPr txBox="1"/>
          <p:nvPr userDrawn="1"/>
        </p:nvSpPr>
        <p:spPr>
          <a:xfrm>
            <a:off x="49349" y="4383227"/>
            <a:ext cx="1871622" cy="276999"/>
          </a:xfrm>
          <a:prstGeom prst="rect">
            <a:avLst/>
          </a:prstGeom>
          <a:noFill/>
        </p:spPr>
        <p:txBody>
          <a:bodyPr wrap="square" rtlCol="0">
            <a:spAutoFit/>
          </a:bodyPr>
          <a:lstStyle/>
          <a:p>
            <a:pPr>
              <a:defRPr/>
            </a:pPr>
            <a:r>
              <a:rPr lang="en-US" sz="1200" kern="0" dirty="0">
                <a:solidFill>
                  <a:prstClr val="black"/>
                </a:solidFill>
              </a:rPr>
              <a:t>Authoring Technology:</a:t>
            </a:r>
          </a:p>
        </p:txBody>
      </p:sp>
      <p:sp>
        <p:nvSpPr>
          <p:cNvPr id="30" name="TextBox 29"/>
          <p:cNvSpPr txBox="1"/>
          <p:nvPr userDrawn="1"/>
        </p:nvSpPr>
        <p:spPr>
          <a:xfrm>
            <a:off x="49349" y="3314687"/>
            <a:ext cx="2097219" cy="276999"/>
          </a:xfrm>
          <a:prstGeom prst="rect">
            <a:avLst/>
          </a:prstGeom>
          <a:noFill/>
        </p:spPr>
        <p:txBody>
          <a:bodyPr wrap="square" rtlCol="0">
            <a:spAutoFit/>
          </a:bodyPr>
          <a:lstStyle/>
          <a:p>
            <a:pPr>
              <a:defRPr/>
            </a:pPr>
            <a:r>
              <a:rPr lang="en-US" sz="1200" kern="0" dirty="0">
                <a:solidFill>
                  <a:prstClr val="black"/>
                </a:solidFill>
              </a:rPr>
              <a:t>Technical Specifications:</a:t>
            </a:r>
          </a:p>
        </p:txBody>
      </p:sp>
      <p:sp>
        <p:nvSpPr>
          <p:cNvPr id="31" name="TextBox 30"/>
          <p:cNvSpPr txBox="1"/>
          <p:nvPr userDrawn="1"/>
        </p:nvSpPr>
        <p:spPr>
          <a:xfrm>
            <a:off x="49349" y="3848957"/>
            <a:ext cx="1712868" cy="276999"/>
          </a:xfrm>
          <a:prstGeom prst="rect">
            <a:avLst/>
          </a:prstGeom>
          <a:noFill/>
        </p:spPr>
        <p:txBody>
          <a:bodyPr wrap="square" rtlCol="0">
            <a:spAutoFit/>
          </a:bodyPr>
          <a:lstStyle/>
          <a:p>
            <a:pPr>
              <a:defRPr/>
            </a:pPr>
            <a:r>
              <a:rPr lang="en-US" sz="1200" kern="0" dirty="0">
                <a:solidFill>
                  <a:prstClr val="black"/>
                </a:solidFill>
              </a:rPr>
              <a:t>Target Browsers:</a:t>
            </a:r>
          </a:p>
        </p:txBody>
      </p:sp>
      <p:sp>
        <p:nvSpPr>
          <p:cNvPr id="32" name="TextBox 31"/>
          <p:cNvSpPr txBox="1"/>
          <p:nvPr userDrawn="1"/>
        </p:nvSpPr>
        <p:spPr>
          <a:xfrm>
            <a:off x="49349" y="5912601"/>
            <a:ext cx="1470560" cy="276999"/>
          </a:xfrm>
          <a:prstGeom prst="rect">
            <a:avLst/>
          </a:prstGeom>
          <a:noFill/>
        </p:spPr>
        <p:txBody>
          <a:bodyPr wrap="square" rtlCol="0">
            <a:spAutoFit/>
          </a:bodyPr>
          <a:lstStyle/>
          <a:p>
            <a:pPr>
              <a:defRPr/>
            </a:pPr>
            <a:r>
              <a:rPr lang="en-US" sz="1200" kern="0" dirty="0">
                <a:solidFill>
                  <a:prstClr val="black"/>
                </a:solidFill>
              </a:rPr>
              <a:t>Additional Notes:</a:t>
            </a:r>
          </a:p>
        </p:txBody>
      </p:sp>
      <p:sp>
        <p:nvSpPr>
          <p:cNvPr id="33" name="TextBox 32"/>
          <p:cNvSpPr txBox="1"/>
          <p:nvPr userDrawn="1"/>
        </p:nvSpPr>
        <p:spPr>
          <a:xfrm>
            <a:off x="48057" y="4917497"/>
            <a:ext cx="3892270" cy="276999"/>
          </a:xfrm>
          <a:prstGeom prst="rect">
            <a:avLst/>
          </a:prstGeom>
          <a:noFill/>
        </p:spPr>
        <p:txBody>
          <a:bodyPr wrap="square" rtlCol="0">
            <a:spAutoFit/>
          </a:bodyPr>
          <a:lstStyle/>
          <a:p>
            <a:pPr>
              <a:defRPr/>
            </a:pPr>
            <a:r>
              <a:rPr lang="en-US" sz="1200" kern="0" dirty="0">
                <a:solidFill>
                  <a:prstClr val="black"/>
                </a:solidFill>
              </a:rPr>
              <a:t>Will the Training be viewed on a mobile platform:</a:t>
            </a:r>
          </a:p>
        </p:txBody>
      </p:sp>
      <p:sp>
        <p:nvSpPr>
          <p:cNvPr id="34" name="TextBox 33"/>
          <p:cNvSpPr txBox="1"/>
          <p:nvPr userDrawn="1"/>
        </p:nvSpPr>
        <p:spPr>
          <a:xfrm>
            <a:off x="49349" y="5451768"/>
            <a:ext cx="4206462" cy="276999"/>
          </a:xfrm>
          <a:prstGeom prst="rect">
            <a:avLst/>
          </a:prstGeom>
          <a:noFill/>
        </p:spPr>
        <p:txBody>
          <a:bodyPr wrap="square" rtlCol="0">
            <a:spAutoFit/>
          </a:bodyPr>
          <a:lstStyle/>
          <a:p>
            <a:pPr>
              <a:defRPr/>
            </a:pPr>
            <a:r>
              <a:rPr lang="en-US" sz="1200" kern="0" dirty="0">
                <a:solidFill>
                  <a:prstClr val="black"/>
                </a:solidFill>
              </a:rPr>
              <a:t>Are there any attached Documents in the course?:</a:t>
            </a:r>
          </a:p>
        </p:txBody>
      </p:sp>
      <p:cxnSp>
        <p:nvCxnSpPr>
          <p:cNvPr id="35" name="Straight Connector 34"/>
          <p:cNvCxnSpPr/>
          <p:nvPr userDrawn="1"/>
        </p:nvCxnSpPr>
        <p:spPr>
          <a:xfrm>
            <a:off x="3156759" y="800273"/>
            <a:ext cx="2929180" cy="0"/>
          </a:xfrm>
          <a:prstGeom prst="line">
            <a:avLst/>
          </a:prstGeom>
          <a:noFill/>
          <a:ln w="254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36" name="Straight Connector 35"/>
          <p:cNvCxnSpPr/>
          <p:nvPr userDrawn="1"/>
        </p:nvCxnSpPr>
        <p:spPr>
          <a:xfrm>
            <a:off x="97406" y="1400362"/>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37" name="Straight Connector 36"/>
          <p:cNvCxnSpPr/>
          <p:nvPr userDrawn="1"/>
        </p:nvCxnSpPr>
        <p:spPr>
          <a:xfrm>
            <a:off x="97406" y="1938679"/>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38" name="Straight Connector 37"/>
          <p:cNvCxnSpPr/>
          <p:nvPr userDrawn="1"/>
        </p:nvCxnSpPr>
        <p:spPr>
          <a:xfrm>
            <a:off x="97406" y="2486286"/>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39" name="Straight Connector 38"/>
          <p:cNvCxnSpPr/>
          <p:nvPr userDrawn="1"/>
        </p:nvCxnSpPr>
        <p:spPr>
          <a:xfrm>
            <a:off x="97406" y="3018394"/>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40" name="Straight Connector 39"/>
          <p:cNvCxnSpPr/>
          <p:nvPr userDrawn="1"/>
        </p:nvCxnSpPr>
        <p:spPr>
          <a:xfrm>
            <a:off x="97406" y="3560690"/>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41" name="Straight Connector 40"/>
          <p:cNvCxnSpPr/>
          <p:nvPr userDrawn="1"/>
        </p:nvCxnSpPr>
        <p:spPr>
          <a:xfrm>
            <a:off x="97406" y="4105071"/>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42" name="Straight Connector 41"/>
          <p:cNvCxnSpPr/>
          <p:nvPr userDrawn="1"/>
        </p:nvCxnSpPr>
        <p:spPr>
          <a:xfrm>
            <a:off x="97406" y="4650737"/>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43" name="Straight Connector 42"/>
          <p:cNvCxnSpPr/>
          <p:nvPr userDrawn="1"/>
        </p:nvCxnSpPr>
        <p:spPr>
          <a:xfrm>
            <a:off x="97406" y="5181360"/>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cxnSp>
        <p:nvCxnSpPr>
          <p:cNvPr id="44" name="Straight Connector 43"/>
          <p:cNvCxnSpPr/>
          <p:nvPr userDrawn="1"/>
        </p:nvCxnSpPr>
        <p:spPr>
          <a:xfrm>
            <a:off x="97406" y="5728767"/>
            <a:ext cx="8993297" cy="0"/>
          </a:xfrm>
          <a:prstGeom prst="line">
            <a:avLst/>
          </a:prstGeom>
          <a:noFill/>
          <a:ln w="12700" cap="flat" cmpd="sng" algn="ctr">
            <a:solidFill>
              <a:srgbClr val="F79646">
                <a:lumMod val="75000"/>
              </a:srgbClr>
            </a:solidFill>
            <a:prstDash val="solid"/>
          </a:ln>
          <a:effectLst>
            <a:outerShdw blurRad="40000" dist="20000" dir="5400000" rotWithShape="0">
              <a:srgbClr val="000000">
                <a:alpha val="38000"/>
              </a:srgbClr>
            </a:outerShdw>
          </a:effectLst>
        </p:spPr>
      </p:cxnSp>
      <p:sp>
        <p:nvSpPr>
          <p:cNvPr id="45" name="TextBox 44"/>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Course Design Information</a:t>
            </a:r>
          </a:p>
        </p:txBody>
      </p:sp>
    </p:spTree>
    <p:extLst>
      <p:ext uri="{BB962C8B-B14F-4D97-AF65-F5344CB8AC3E}">
        <p14:creationId xmlns:p14="http://schemas.microsoft.com/office/powerpoint/2010/main" val="2402568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urse Map (Outline)">
    <p:spTree>
      <p:nvGrpSpPr>
        <p:cNvPr id="1" name=""/>
        <p:cNvGrpSpPr/>
        <p:nvPr/>
      </p:nvGrpSpPr>
      <p:grpSpPr>
        <a:xfrm>
          <a:off x="0" y="0"/>
          <a:ext cx="0" cy="0"/>
          <a:chOff x="0" y="0"/>
          <a:chExt cx="0" cy="0"/>
        </a:xfrm>
      </p:grpSpPr>
      <p:sp>
        <p:nvSpPr>
          <p:cNvPr id="3" name="TextBox 2"/>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Course Map (Outline)</a:t>
            </a:r>
          </a:p>
        </p:txBody>
      </p:sp>
    </p:spTree>
    <p:extLst>
      <p:ext uri="{BB962C8B-B14F-4D97-AF65-F5344CB8AC3E}">
        <p14:creationId xmlns:p14="http://schemas.microsoft.com/office/powerpoint/2010/main" val="3826760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urse Map (Visual)">
    <p:spTree>
      <p:nvGrpSpPr>
        <p:cNvPr id="1" name=""/>
        <p:cNvGrpSpPr/>
        <p:nvPr/>
      </p:nvGrpSpPr>
      <p:grpSpPr>
        <a:xfrm>
          <a:off x="0" y="0"/>
          <a:ext cx="0" cy="0"/>
          <a:chOff x="0" y="0"/>
          <a:chExt cx="0" cy="0"/>
        </a:xfrm>
      </p:grpSpPr>
      <p:sp>
        <p:nvSpPr>
          <p:cNvPr id="3" name="TextBox 2"/>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Course Map – Logic Flow </a:t>
            </a:r>
          </a:p>
        </p:txBody>
      </p:sp>
    </p:spTree>
    <p:extLst>
      <p:ext uri="{BB962C8B-B14F-4D97-AF65-F5344CB8AC3E}">
        <p14:creationId xmlns:p14="http://schemas.microsoft.com/office/powerpoint/2010/main" val="87072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gaging Elements">
    <p:spTree>
      <p:nvGrpSpPr>
        <p:cNvPr id="1" name=""/>
        <p:cNvGrpSpPr/>
        <p:nvPr/>
      </p:nvGrpSpPr>
      <p:grpSpPr>
        <a:xfrm>
          <a:off x="0" y="0"/>
          <a:ext cx="0" cy="0"/>
          <a:chOff x="0" y="0"/>
          <a:chExt cx="0" cy="0"/>
        </a:xfrm>
      </p:grpSpPr>
      <p:sp>
        <p:nvSpPr>
          <p:cNvPr id="3" name="TextBox 2"/>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Engaging Elements</a:t>
            </a:r>
          </a:p>
        </p:txBody>
      </p:sp>
    </p:spTree>
    <p:extLst>
      <p:ext uri="{BB962C8B-B14F-4D97-AF65-F5344CB8AC3E}">
        <p14:creationId xmlns:p14="http://schemas.microsoft.com/office/powerpoint/2010/main" val="1014965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 Branching">
    <p:spTree>
      <p:nvGrpSpPr>
        <p:cNvPr id="1" name=""/>
        <p:cNvGrpSpPr/>
        <p:nvPr/>
      </p:nvGrpSpPr>
      <p:grpSpPr>
        <a:xfrm>
          <a:off x="0" y="0"/>
          <a:ext cx="0" cy="0"/>
          <a:chOff x="0" y="0"/>
          <a:chExt cx="0" cy="0"/>
        </a:xfrm>
      </p:grpSpPr>
      <p:graphicFrame>
        <p:nvGraphicFramePr>
          <p:cNvPr id="4" name="Group 1455"/>
          <p:cNvGraphicFramePr>
            <a:graphicFrameLocks noGrp="1"/>
          </p:cNvGraphicFramePr>
          <p:nvPr userDrawn="1">
            <p:extLst>
              <p:ext uri="{D42A27DB-BD31-4B8C-83A1-F6EECF244321}">
                <p14:modId xmlns:p14="http://schemas.microsoft.com/office/powerpoint/2010/main" val="2668447397"/>
              </p:ext>
            </p:extLst>
          </p:nvPr>
        </p:nvGraphicFramePr>
        <p:xfrm>
          <a:off x="0" y="341194"/>
          <a:ext cx="9144000" cy="6558579"/>
        </p:xfrm>
        <a:graphic>
          <a:graphicData uri="http://schemas.openxmlformats.org/drawingml/2006/table">
            <a:tbl>
              <a:tblPr/>
              <a:tblGrid>
                <a:gridCol w="1111263"/>
                <a:gridCol w="1875009"/>
                <a:gridCol w="1507196"/>
                <a:gridCol w="4650532"/>
              </a:tblGrid>
              <a:tr h="304800">
                <a:tc gridSpan="4">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E5691D"/>
                          </a:solidFill>
                          <a:effectLst/>
                          <a:latin typeface="Arial" charset="0"/>
                        </a:rPr>
                        <a:t>Table of Contents</a:t>
                      </a: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Slide Number</a:t>
                      </a: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Slide Name</a:t>
                      </a: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Slide Branching</a:t>
                      </a: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Notes</a:t>
                      </a: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dirty="0"/>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dirty="0"/>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dirty="0"/>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78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78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78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2794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6350" cap="flat" cmpd="sng" algn="ctr">
                      <a:solidFill>
                        <a:srgbClr val="C0C0C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79646"/>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F79646"/>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userDrawn="1"/>
        </p:nvSpPr>
        <p:spPr>
          <a:xfrm>
            <a:off x="0" y="0"/>
            <a:ext cx="9144000" cy="341194"/>
          </a:xfrm>
          <a:prstGeom prst="rect">
            <a:avLst/>
          </a:prstGeom>
          <a:noFill/>
        </p:spPr>
        <p:txBody>
          <a:bodyPr wrap="square" rtlCol="0">
            <a:noAutofit/>
          </a:bodyPr>
          <a:lstStyle/>
          <a:p>
            <a:pPr defTabSz="457200"/>
            <a:r>
              <a:rPr lang="en-US" sz="1400" dirty="0">
                <a:solidFill>
                  <a:srgbClr val="FFFFFF"/>
                </a:solidFill>
              </a:rPr>
              <a:t>Course Branching</a:t>
            </a:r>
          </a:p>
        </p:txBody>
      </p:sp>
    </p:spTree>
    <p:extLst>
      <p:ext uri="{BB962C8B-B14F-4D97-AF65-F5344CB8AC3E}">
        <p14:creationId xmlns:p14="http://schemas.microsoft.com/office/powerpoint/2010/main" val="3088551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tatic">
    <p:spTree>
      <p:nvGrpSpPr>
        <p:cNvPr id="1" name=""/>
        <p:cNvGrpSpPr/>
        <p:nvPr/>
      </p:nvGrpSpPr>
      <p:grpSpPr>
        <a:xfrm>
          <a:off x="0" y="0"/>
          <a:ext cx="0" cy="0"/>
          <a:chOff x="0" y="0"/>
          <a:chExt cx="0" cy="0"/>
        </a:xfrm>
      </p:grpSpPr>
      <p:pic>
        <p:nvPicPr>
          <p:cNvPr id="6" name="Picture 5"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7" name="Picture 6"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8" name="TextBox 7"/>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9" name="TextBox 8"/>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360269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0AA171-83B7-4FF1-A40E-8BD1DCF6F84E}"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2B79-7784-49E6-AC8A-6086BF1C51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pic>
        <p:nvPicPr>
          <p:cNvPr id="6" name="Picture 5"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7" name="Picture 6"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8" name="TextBox 7"/>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9" name="TextBox 8"/>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Text Placeholder 12"/>
          <p:cNvSpPr>
            <a:spLocks noGrp="1"/>
          </p:cNvSpPr>
          <p:nvPr>
            <p:ph type="body" sz="quarter" idx="10" hasCustomPrompt="1"/>
          </p:nvPr>
        </p:nvSpPr>
        <p:spPr>
          <a:xfrm>
            <a:off x="1" y="348073"/>
            <a:ext cx="9161664" cy="6509926"/>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Chapter style</a:t>
            </a:r>
          </a:p>
        </p:txBody>
      </p:sp>
    </p:spTree>
    <p:extLst>
      <p:ext uri="{BB962C8B-B14F-4D97-AF65-F5344CB8AC3E}">
        <p14:creationId xmlns:p14="http://schemas.microsoft.com/office/powerpoint/2010/main" val="3468332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371600" y="3517711"/>
            <a:ext cx="6400800" cy="1752600"/>
          </a:xfrm>
          <a:prstGeom prst="rect">
            <a:avLst/>
          </a:prstGeom>
        </p:spPr>
        <p:txBody>
          <a:bodyPr/>
          <a:lstStyle>
            <a:lvl1pPr marL="0" indent="0" algn="ctr">
              <a:buNone/>
              <a:defRPr sz="2400">
                <a:solidFill>
                  <a:schemeClr val="tx1">
                    <a:lumMod val="50000"/>
                    <a:lumOff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7" name="Picture 6"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8" name="Picture 7"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9" name="TextBox 8"/>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0" name="TextBox 9"/>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0" hasCustomPrompt="1"/>
          </p:nvPr>
        </p:nvSpPr>
        <p:spPr>
          <a:xfrm>
            <a:off x="1300163" y="1214438"/>
            <a:ext cx="6500812" cy="2286000"/>
          </a:xfrm>
          <a:prstGeom prst="rect">
            <a:avLst/>
          </a:prstGeom>
        </p:spPr>
        <p:txBody>
          <a:bodyPr anchor="b"/>
          <a:lstStyle>
            <a:lvl1pPr marL="0" indent="0" algn="ctr">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Section style</a:t>
            </a:r>
          </a:p>
        </p:txBody>
      </p:sp>
    </p:spTree>
    <p:extLst>
      <p:ext uri="{BB962C8B-B14F-4D97-AF65-F5344CB8AC3E}">
        <p14:creationId xmlns:p14="http://schemas.microsoft.com/office/powerpoint/2010/main" val="2217557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urse Introduction">
    <p:spTree>
      <p:nvGrpSpPr>
        <p:cNvPr id="1" name=""/>
        <p:cNvGrpSpPr/>
        <p:nvPr/>
      </p:nvGrpSpPr>
      <p:grpSpPr>
        <a:xfrm>
          <a:off x="0" y="0"/>
          <a:ext cx="0" cy="0"/>
          <a:chOff x="0" y="0"/>
          <a:chExt cx="0" cy="0"/>
        </a:xfrm>
      </p:grpSpPr>
      <p:pic>
        <p:nvPicPr>
          <p:cNvPr id="6" name="Picture 5"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7" name="Picture 6"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8" name="TextBox 7"/>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9" name="TextBox 8"/>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
        <p:nvSpPr>
          <p:cNvPr id="14" name="Content Placeholder 12"/>
          <p:cNvSpPr>
            <a:spLocks noGrp="1"/>
          </p:cNvSpPr>
          <p:nvPr>
            <p:ph sz="quarter" idx="11"/>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
        <p:nvSpPr>
          <p:cNvPr id="15" name="Rectangle 14"/>
          <p:cNvSpPr/>
          <p:nvPr userDrawn="1"/>
        </p:nvSpPr>
        <p:spPr>
          <a:xfrm>
            <a:off x="7094650" y="1"/>
            <a:ext cx="2051889" cy="348072"/>
          </a:xfrm>
          <a:prstGeom prst="rect">
            <a:avLst/>
          </a:prstGeom>
          <a:solidFill>
            <a:srgbClr val="EF5118"/>
          </a:solidFill>
          <a:ln>
            <a:noFill/>
          </a:ln>
          <a:effectLst/>
        </p:spPr>
        <p:style>
          <a:lnRef idx="1">
            <a:schemeClr val="accent3"/>
          </a:lnRef>
          <a:fillRef idx="3">
            <a:schemeClr val="accent3"/>
          </a:fillRef>
          <a:effectRef idx="2">
            <a:schemeClr val="accent3"/>
          </a:effectRef>
          <a:fontRef idx="minor">
            <a:schemeClr val="lt1"/>
          </a:fontRef>
        </p:style>
        <p:txBody>
          <a:bodyPr lIns="457200" rIns="0" rtlCol="0" anchor="ctr"/>
          <a:lstStyle/>
          <a:p>
            <a:pPr defTabSz="457200"/>
            <a:r>
              <a:rPr lang="en-US" sz="1000" b="1" dirty="0">
                <a:solidFill>
                  <a:srgbClr val="FFFFFF"/>
                </a:solidFill>
              </a:rPr>
              <a:t>Course Introduction</a:t>
            </a:r>
          </a:p>
        </p:txBody>
      </p:sp>
      <p:pic>
        <p:nvPicPr>
          <p:cNvPr id="16" name="Picture 15" descr="ELB_Logo_Slash.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9073" y="1"/>
            <a:ext cx="327234" cy="327234"/>
          </a:xfrm>
          <a:prstGeom prst="rect">
            <a:avLst/>
          </a:prstGeom>
        </p:spPr>
      </p:pic>
    </p:spTree>
    <p:extLst>
      <p:ext uri="{BB962C8B-B14F-4D97-AF65-F5344CB8AC3E}">
        <p14:creationId xmlns:p14="http://schemas.microsoft.com/office/powerpoint/2010/main" val="2889823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urse Conclusion">
    <p:spTree>
      <p:nvGrpSpPr>
        <p:cNvPr id="1" name=""/>
        <p:cNvGrpSpPr/>
        <p:nvPr/>
      </p:nvGrpSpPr>
      <p:grpSpPr>
        <a:xfrm>
          <a:off x="0" y="0"/>
          <a:ext cx="0" cy="0"/>
          <a:chOff x="0" y="0"/>
          <a:chExt cx="0" cy="0"/>
        </a:xfrm>
      </p:grpSpPr>
      <p:pic>
        <p:nvPicPr>
          <p:cNvPr id="6" name="Picture 5"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7" name="Picture 6"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8" name="TextBox 7"/>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9" name="TextBox 8"/>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
        <p:nvSpPr>
          <p:cNvPr id="14" name="Content Placeholder 12"/>
          <p:cNvSpPr>
            <a:spLocks noGrp="1"/>
          </p:cNvSpPr>
          <p:nvPr>
            <p:ph sz="quarter" idx="11"/>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
        <p:nvSpPr>
          <p:cNvPr id="15" name="Rectangle 14"/>
          <p:cNvSpPr/>
          <p:nvPr userDrawn="1"/>
        </p:nvSpPr>
        <p:spPr>
          <a:xfrm>
            <a:off x="7094650" y="1"/>
            <a:ext cx="2051889" cy="348072"/>
          </a:xfrm>
          <a:prstGeom prst="rect">
            <a:avLst/>
          </a:prstGeom>
          <a:solidFill>
            <a:srgbClr val="EF5118"/>
          </a:solidFill>
          <a:ln>
            <a:noFill/>
          </a:ln>
          <a:effectLst/>
        </p:spPr>
        <p:style>
          <a:lnRef idx="1">
            <a:schemeClr val="accent3"/>
          </a:lnRef>
          <a:fillRef idx="3">
            <a:schemeClr val="accent3"/>
          </a:fillRef>
          <a:effectRef idx="2">
            <a:schemeClr val="accent3"/>
          </a:effectRef>
          <a:fontRef idx="minor">
            <a:schemeClr val="lt1"/>
          </a:fontRef>
        </p:style>
        <p:txBody>
          <a:bodyPr lIns="457200" rIns="0" rtlCol="0" anchor="ctr"/>
          <a:lstStyle/>
          <a:p>
            <a:pPr defTabSz="457200"/>
            <a:r>
              <a:rPr lang="en-US" sz="1000" b="1" dirty="0">
                <a:solidFill>
                  <a:srgbClr val="FFFFFF"/>
                </a:solidFill>
              </a:rPr>
              <a:t>Course Conclusion</a:t>
            </a:r>
          </a:p>
        </p:txBody>
      </p:sp>
      <p:pic>
        <p:nvPicPr>
          <p:cNvPr id="16" name="Picture 15" descr="ELB_Logo_Slash.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9073" y="1"/>
            <a:ext cx="327234" cy="327234"/>
          </a:xfrm>
          <a:prstGeom prst="rect">
            <a:avLst/>
          </a:prstGeom>
        </p:spPr>
      </p:pic>
    </p:spTree>
    <p:extLst>
      <p:ext uri="{BB962C8B-B14F-4D97-AF65-F5344CB8AC3E}">
        <p14:creationId xmlns:p14="http://schemas.microsoft.com/office/powerpoint/2010/main" val="696060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ic">
    <p:spTree>
      <p:nvGrpSpPr>
        <p:cNvPr id="1" name=""/>
        <p:cNvGrpSpPr/>
        <p:nvPr/>
      </p:nvGrpSpPr>
      <p:grpSpPr>
        <a:xfrm>
          <a:off x="0" y="0"/>
          <a:ext cx="0" cy="0"/>
          <a:chOff x="0" y="0"/>
          <a:chExt cx="0" cy="0"/>
        </a:xfrm>
      </p:grpSpPr>
      <p:pic>
        <p:nvPicPr>
          <p:cNvPr id="6" name="Picture 5"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7" name="Picture 6"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8" name="TextBox 7"/>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9" name="TextBox 8"/>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10" name="Title 9"/>
          <p:cNvSpPr>
            <a:spLocks noGrp="1"/>
          </p:cNvSpPr>
          <p:nvPr>
            <p:ph type="title"/>
          </p:nvPr>
        </p:nvSpPr>
        <p:spPr/>
        <p:txBody>
          <a:bodyPr/>
          <a:lstStyle/>
          <a:p>
            <a:r>
              <a:rPr lang="en-US" dirty="0" smtClean="0"/>
              <a:t>Click to edit Master title style</a:t>
            </a:r>
            <a:endParaRPr lang="en-US" dirty="0"/>
          </a:p>
        </p:txBody>
      </p:sp>
      <p:sp>
        <p:nvSpPr>
          <p:cNvPr id="13"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
        <p:nvSpPr>
          <p:cNvPr id="11" name="Rectangle 10"/>
          <p:cNvSpPr/>
          <p:nvPr userDrawn="1"/>
        </p:nvSpPr>
        <p:spPr>
          <a:xfrm>
            <a:off x="7094650" y="1"/>
            <a:ext cx="2051889" cy="348072"/>
          </a:xfrm>
          <a:prstGeom prst="rect">
            <a:avLst/>
          </a:prstGeom>
          <a:solidFill>
            <a:srgbClr val="EF5118"/>
          </a:solidFill>
          <a:ln>
            <a:noFill/>
          </a:ln>
          <a:effectLst/>
        </p:spPr>
        <p:style>
          <a:lnRef idx="1">
            <a:schemeClr val="accent3"/>
          </a:lnRef>
          <a:fillRef idx="3">
            <a:schemeClr val="accent3"/>
          </a:fillRef>
          <a:effectRef idx="2">
            <a:schemeClr val="accent3"/>
          </a:effectRef>
          <a:fontRef idx="minor">
            <a:schemeClr val="lt1"/>
          </a:fontRef>
        </p:style>
        <p:txBody>
          <a:bodyPr lIns="457200" rIns="0" rtlCol="0" anchor="ctr"/>
          <a:lstStyle/>
          <a:p>
            <a:pPr defTabSz="457200"/>
            <a:r>
              <a:rPr lang="en-US" sz="1000" b="1" dirty="0">
                <a:solidFill>
                  <a:srgbClr val="FFFFFF"/>
                </a:solidFill>
              </a:rPr>
              <a:t>Static Slide</a:t>
            </a:r>
          </a:p>
        </p:txBody>
      </p:sp>
      <p:pic>
        <p:nvPicPr>
          <p:cNvPr id="4" name="Picture 3" descr="ELB_Logo_Slash.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9073" y="1"/>
            <a:ext cx="327234" cy="327234"/>
          </a:xfrm>
          <a:prstGeom prst="rect">
            <a:avLst/>
          </a:prstGeom>
        </p:spPr>
      </p:pic>
    </p:spTree>
    <p:extLst>
      <p:ext uri="{BB962C8B-B14F-4D97-AF65-F5344CB8AC3E}">
        <p14:creationId xmlns:p14="http://schemas.microsoft.com/office/powerpoint/2010/main" val="1200712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ick">
    <p:spTree>
      <p:nvGrpSpPr>
        <p:cNvPr id="1" name=""/>
        <p:cNvGrpSpPr/>
        <p:nvPr/>
      </p:nvGrpSpPr>
      <p:grpSpPr>
        <a:xfrm>
          <a:off x="0" y="0"/>
          <a:ext cx="0" cy="0"/>
          <a:chOff x="0" y="0"/>
          <a:chExt cx="0" cy="0"/>
        </a:xfrm>
      </p:grpSpPr>
      <p:sp>
        <p:nvSpPr>
          <p:cNvPr id="29" name="Rectangle 28"/>
          <p:cNvSpPr/>
          <p:nvPr userDrawn="1"/>
        </p:nvSpPr>
        <p:spPr>
          <a:xfrm>
            <a:off x="7094650" y="1"/>
            <a:ext cx="2051889" cy="348072"/>
          </a:xfrm>
          <a:prstGeom prst="rect">
            <a:avLst/>
          </a:prstGeom>
          <a:gradFill flip="none" rotWithShape="1">
            <a:gsLst>
              <a:gs pos="0">
                <a:srgbClr val="C3AFCD"/>
              </a:gs>
              <a:gs pos="100000">
                <a:srgbClr val="8F6AA2"/>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274320" rIns="0" rtlCol="0" anchor="ctr"/>
          <a:lstStyle/>
          <a:p>
            <a:pPr defTabSz="457200"/>
            <a:r>
              <a:rPr lang="en-US" sz="1000" b="1" dirty="0">
                <a:solidFill>
                  <a:srgbClr val="FFFFFF"/>
                </a:solidFill>
              </a:rPr>
              <a:t>CLICK</a:t>
            </a: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4650" y="-19050"/>
            <a:ext cx="248055" cy="367122"/>
          </a:xfrm>
          <a:prstGeom prst="rect">
            <a:avLst/>
          </a:prstGeom>
        </p:spPr>
      </p:pic>
      <p:pic>
        <p:nvPicPr>
          <p:cNvPr id="11" name="Picture 10"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2" name="Picture 11"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3" name="TextBox 12"/>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4" name="TextBox 13"/>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1577031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ick and Print">
    <p:spTree>
      <p:nvGrpSpPr>
        <p:cNvPr id="1" name=""/>
        <p:cNvGrpSpPr/>
        <p:nvPr/>
      </p:nvGrpSpPr>
      <p:grpSpPr>
        <a:xfrm>
          <a:off x="0" y="0"/>
          <a:ext cx="0" cy="0"/>
          <a:chOff x="0" y="0"/>
          <a:chExt cx="0" cy="0"/>
        </a:xfrm>
      </p:grpSpPr>
      <p:sp>
        <p:nvSpPr>
          <p:cNvPr id="29" name="Rectangle 28"/>
          <p:cNvSpPr/>
          <p:nvPr userDrawn="1"/>
        </p:nvSpPr>
        <p:spPr>
          <a:xfrm>
            <a:off x="7094650" y="1"/>
            <a:ext cx="2051889" cy="348072"/>
          </a:xfrm>
          <a:prstGeom prst="rect">
            <a:avLst/>
          </a:prstGeom>
          <a:gradFill flip="none" rotWithShape="1">
            <a:gsLst>
              <a:gs pos="0">
                <a:srgbClr val="C3AFCD"/>
              </a:gs>
              <a:gs pos="100000">
                <a:srgbClr val="8F6AA2"/>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457200" rIns="0" rtlCol="0" anchor="ctr"/>
          <a:lstStyle/>
          <a:p>
            <a:pPr defTabSz="457200"/>
            <a:r>
              <a:rPr lang="en-US" sz="1000" b="1" dirty="0">
                <a:solidFill>
                  <a:srgbClr val="FFFFFF"/>
                </a:solidFill>
              </a:rPr>
              <a:t>CLICK AND PRINT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4253" y="0"/>
            <a:ext cx="235742" cy="348898"/>
          </a:xfrm>
          <a:prstGeom prst="rect">
            <a:avLst/>
          </a:prstGeom>
        </p:spPr>
      </p:pic>
      <p:pic>
        <p:nvPicPr>
          <p:cNvPr id="12" name="Picture 11"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3" name="Picture 12"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4" name="TextBox 13"/>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5" name="TextBox 14"/>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94650" y="-19050"/>
            <a:ext cx="248055" cy="367122"/>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1879156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rag and Drop">
    <p:spTree>
      <p:nvGrpSpPr>
        <p:cNvPr id="1" name=""/>
        <p:cNvGrpSpPr/>
        <p:nvPr/>
      </p:nvGrpSpPr>
      <p:grpSpPr>
        <a:xfrm>
          <a:off x="0" y="0"/>
          <a:ext cx="0" cy="0"/>
          <a:chOff x="0" y="0"/>
          <a:chExt cx="0" cy="0"/>
        </a:xfrm>
      </p:grpSpPr>
      <p:sp>
        <p:nvSpPr>
          <p:cNvPr id="29" name="Rectangle 28"/>
          <p:cNvSpPr/>
          <p:nvPr userDrawn="1"/>
        </p:nvSpPr>
        <p:spPr>
          <a:xfrm>
            <a:off x="7094650" y="1"/>
            <a:ext cx="2051889" cy="348072"/>
          </a:xfrm>
          <a:prstGeom prst="rect">
            <a:avLst/>
          </a:prstGeom>
          <a:gradFill flip="none" rotWithShape="1">
            <a:gsLst>
              <a:gs pos="0">
                <a:srgbClr val="C9DDC0"/>
              </a:gs>
              <a:gs pos="100000">
                <a:srgbClr val="9CCA86"/>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274320" rIns="0" rtlCol="0" anchor="ctr"/>
          <a:lstStyle/>
          <a:p>
            <a:pPr defTabSz="457200"/>
            <a:r>
              <a:rPr lang="en-US" sz="1000" b="1" dirty="0">
                <a:solidFill>
                  <a:srgbClr val="FFFFFF"/>
                </a:solidFill>
              </a:rPr>
              <a:t>DRAG AND DROP</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4650" y="1"/>
            <a:ext cx="239599" cy="354606"/>
          </a:xfrm>
          <a:prstGeom prst="rect">
            <a:avLst/>
          </a:prstGeom>
        </p:spPr>
      </p:pic>
      <p:pic>
        <p:nvPicPr>
          <p:cNvPr id="11" name="Picture 10"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2" name="Picture 11"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3" name="TextBox 12"/>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4" name="TextBox 13"/>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819606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tching">
    <p:spTree>
      <p:nvGrpSpPr>
        <p:cNvPr id="1" name=""/>
        <p:cNvGrpSpPr/>
        <p:nvPr/>
      </p:nvGrpSpPr>
      <p:grpSpPr>
        <a:xfrm>
          <a:off x="0" y="0"/>
          <a:ext cx="0" cy="0"/>
          <a:chOff x="0" y="0"/>
          <a:chExt cx="0" cy="0"/>
        </a:xfrm>
      </p:grpSpPr>
      <p:sp>
        <p:nvSpPr>
          <p:cNvPr id="29" name="Rectangle 28"/>
          <p:cNvSpPr/>
          <p:nvPr userDrawn="1"/>
        </p:nvSpPr>
        <p:spPr>
          <a:xfrm>
            <a:off x="7094650" y="1"/>
            <a:ext cx="2051889" cy="348072"/>
          </a:xfrm>
          <a:prstGeom prst="rect">
            <a:avLst/>
          </a:prstGeom>
          <a:gradFill flip="none" rotWithShape="1">
            <a:gsLst>
              <a:gs pos="0">
                <a:srgbClr val="C9DDC0"/>
              </a:gs>
              <a:gs pos="100000">
                <a:srgbClr val="9CCA86"/>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274320" rIns="0" rtlCol="0" anchor="ctr"/>
          <a:lstStyle/>
          <a:p>
            <a:pPr defTabSz="457200"/>
            <a:r>
              <a:rPr lang="en-US" sz="1000" b="1" dirty="0">
                <a:solidFill>
                  <a:srgbClr val="FFFFFF"/>
                </a:solidFill>
              </a:rPr>
              <a:t>MATCHING</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4650" y="1"/>
            <a:ext cx="239599" cy="354606"/>
          </a:xfrm>
          <a:prstGeom prst="rect">
            <a:avLst/>
          </a:prstGeom>
        </p:spPr>
      </p:pic>
      <p:pic>
        <p:nvPicPr>
          <p:cNvPr id="11" name="Picture 10"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2" name="Picture 11"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3" name="TextBox 12"/>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4" name="TextBox 13"/>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1046581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29" name="Rectangle 28"/>
          <p:cNvSpPr/>
          <p:nvPr userDrawn="1"/>
        </p:nvSpPr>
        <p:spPr>
          <a:xfrm>
            <a:off x="7094650" y="1"/>
            <a:ext cx="2051889" cy="348072"/>
          </a:xfrm>
          <a:prstGeom prst="rect">
            <a:avLst/>
          </a:prstGeom>
          <a:gradFill flip="none" rotWithShape="1">
            <a:gsLst>
              <a:gs pos="0">
                <a:srgbClr val="C9DDC0"/>
              </a:gs>
              <a:gs pos="100000">
                <a:srgbClr val="9CCA86"/>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274320" rIns="0" rtlCol="0" anchor="ctr"/>
          <a:lstStyle/>
          <a:p>
            <a:pPr defTabSz="457200"/>
            <a:r>
              <a:rPr lang="en-US" sz="1000" b="1" dirty="0">
                <a:solidFill>
                  <a:srgbClr val="FFFFFF"/>
                </a:solidFill>
              </a:rPr>
              <a:t>Knowledge Check</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4650" y="1"/>
            <a:ext cx="239599" cy="354606"/>
          </a:xfrm>
          <a:prstGeom prst="rect">
            <a:avLst/>
          </a:prstGeom>
        </p:spPr>
      </p:pic>
      <p:pic>
        <p:nvPicPr>
          <p:cNvPr id="11" name="Picture 10"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2" name="Picture 11"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3" name="TextBox 12"/>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4" name="TextBox 13"/>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293329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0AA171-83B7-4FF1-A40E-8BD1DCF6F84E}"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92B79-7784-49E6-AC8A-6086BF1C51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9" name="Rectangle 28"/>
          <p:cNvSpPr/>
          <p:nvPr userDrawn="1"/>
        </p:nvSpPr>
        <p:spPr>
          <a:xfrm>
            <a:off x="7094650" y="1"/>
            <a:ext cx="2051889" cy="348072"/>
          </a:xfrm>
          <a:prstGeom prst="rect">
            <a:avLst/>
          </a:prstGeom>
          <a:gradFill flip="none" rotWithShape="1">
            <a:gsLst>
              <a:gs pos="0">
                <a:srgbClr val="AFAFAF"/>
              </a:gs>
              <a:gs pos="100000">
                <a:srgbClr val="929292"/>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274320" rIns="0" rtlCol="0" anchor="ctr"/>
          <a:lstStyle/>
          <a:p>
            <a:pPr defTabSz="457200"/>
            <a:r>
              <a:rPr lang="en-US" sz="1000" b="1" dirty="0">
                <a:solidFill>
                  <a:srgbClr val="FFFFFF"/>
                </a:solidFill>
              </a:rPr>
              <a:t>VIDEO</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1475" y="0"/>
            <a:ext cx="239600" cy="354608"/>
          </a:xfrm>
          <a:prstGeom prst="rect">
            <a:avLst/>
          </a:prstGeom>
        </p:spPr>
      </p:pic>
      <p:pic>
        <p:nvPicPr>
          <p:cNvPr id="12" name="Picture 11"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3" name="Picture 12"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4" name="TextBox 13"/>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5" name="TextBox 14"/>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3010498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imation">
    <p:spTree>
      <p:nvGrpSpPr>
        <p:cNvPr id="1" name=""/>
        <p:cNvGrpSpPr/>
        <p:nvPr/>
      </p:nvGrpSpPr>
      <p:grpSpPr>
        <a:xfrm>
          <a:off x="0" y="0"/>
          <a:ext cx="0" cy="0"/>
          <a:chOff x="0" y="0"/>
          <a:chExt cx="0" cy="0"/>
        </a:xfrm>
      </p:grpSpPr>
      <p:sp>
        <p:nvSpPr>
          <p:cNvPr id="29" name="Rectangle 28"/>
          <p:cNvSpPr/>
          <p:nvPr userDrawn="1"/>
        </p:nvSpPr>
        <p:spPr>
          <a:xfrm>
            <a:off x="7094650" y="1"/>
            <a:ext cx="2051889" cy="348072"/>
          </a:xfrm>
          <a:prstGeom prst="rect">
            <a:avLst/>
          </a:prstGeom>
          <a:gradFill flip="none" rotWithShape="1">
            <a:gsLst>
              <a:gs pos="0">
                <a:srgbClr val="EFA37D"/>
              </a:gs>
              <a:gs pos="100000">
                <a:srgbClr val="A95931"/>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274320" rIns="0" rtlCol="0" anchor="ctr"/>
          <a:lstStyle/>
          <a:p>
            <a:pPr defTabSz="457200"/>
            <a:r>
              <a:rPr lang="en-US" sz="1000" b="1" dirty="0">
                <a:solidFill>
                  <a:srgbClr val="FFFFFF"/>
                </a:solidFill>
              </a:rPr>
              <a:t>ANIMATION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7826" y="1"/>
            <a:ext cx="239600" cy="354608"/>
          </a:xfrm>
          <a:prstGeom prst="rect">
            <a:avLst/>
          </a:prstGeom>
        </p:spPr>
      </p:pic>
      <p:pic>
        <p:nvPicPr>
          <p:cNvPr id="12" name="Picture 11"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3" name="Picture 12"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4" name="TextBox 13"/>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5" name="TextBox 14"/>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2909572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Entry">
    <p:spTree>
      <p:nvGrpSpPr>
        <p:cNvPr id="1" name=""/>
        <p:cNvGrpSpPr/>
        <p:nvPr/>
      </p:nvGrpSpPr>
      <p:grpSpPr>
        <a:xfrm>
          <a:off x="0" y="0"/>
          <a:ext cx="0" cy="0"/>
          <a:chOff x="0" y="0"/>
          <a:chExt cx="0" cy="0"/>
        </a:xfrm>
      </p:grpSpPr>
      <p:sp>
        <p:nvSpPr>
          <p:cNvPr id="29" name="Rectangle 28"/>
          <p:cNvSpPr/>
          <p:nvPr userDrawn="1"/>
        </p:nvSpPr>
        <p:spPr>
          <a:xfrm>
            <a:off x="7094650" y="1"/>
            <a:ext cx="2051889" cy="348072"/>
          </a:xfrm>
          <a:prstGeom prst="rect">
            <a:avLst/>
          </a:prstGeom>
          <a:gradFill flip="none" rotWithShape="1">
            <a:gsLst>
              <a:gs pos="0">
                <a:srgbClr val="ECA53C"/>
              </a:gs>
              <a:gs pos="100000">
                <a:srgbClr val="8E5304"/>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274320" rIns="0" rtlCol="0" anchor="ctr"/>
          <a:lstStyle/>
          <a:p>
            <a:pPr defTabSz="457200"/>
            <a:r>
              <a:rPr lang="en-US" sz="1000" b="1" dirty="0">
                <a:solidFill>
                  <a:srgbClr val="FFFFFF"/>
                </a:solidFill>
              </a:rPr>
              <a:t>TEXT ENTRY</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4652" y="1"/>
            <a:ext cx="239600" cy="354608"/>
          </a:xfrm>
          <a:prstGeom prst="rect">
            <a:avLst/>
          </a:prstGeom>
        </p:spPr>
      </p:pic>
      <p:pic>
        <p:nvPicPr>
          <p:cNvPr id="12" name="Picture 11"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3" name="Picture 12" descr="shade.png"/>
          <p:cNvPicPr>
            <a:picLocks noChangeAspect="1"/>
          </p:cNvPicPr>
          <p:nvPr userDrawn="1"/>
        </p:nvPicPr>
        <p:blipFill>
          <a:blip r:embed="rId3">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4" name="TextBox 13"/>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5" name="TextBox 14"/>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1210730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Entry and Print">
    <p:spTree>
      <p:nvGrpSpPr>
        <p:cNvPr id="1" name=""/>
        <p:cNvGrpSpPr/>
        <p:nvPr/>
      </p:nvGrpSpPr>
      <p:grpSpPr>
        <a:xfrm>
          <a:off x="0" y="0"/>
          <a:ext cx="0" cy="0"/>
          <a:chOff x="0" y="0"/>
          <a:chExt cx="0" cy="0"/>
        </a:xfrm>
      </p:grpSpPr>
      <p:sp>
        <p:nvSpPr>
          <p:cNvPr id="29" name="Rectangle 28"/>
          <p:cNvSpPr/>
          <p:nvPr userDrawn="1"/>
        </p:nvSpPr>
        <p:spPr>
          <a:xfrm>
            <a:off x="7094650" y="1"/>
            <a:ext cx="2051889" cy="348072"/>
          </a:xfrm>
          <a:prstGeom prst="rect">
            <a:avLst/>
          </a:prstGeom>
          <a:gradFill flip="none" rotWithShape="1">
            <a:gsLst>
              <a:gs pos="0">
                <a:srgbClr val="ECA53C"/>
              </a:gs>
              <a:gs pos="100000">
                <a:srgbClr val="8E5304"/>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457200" rIns="0" rtlCol="0" anchor="ctr"/>
          <a:lstStyle/>
          <a:p>
            <a:pPr defTabSz="457200"/>
            <a:r>
              <a:rPr lang="en-US" sz="1000" b="1" dirty="0">
                <a:solidFill>
                  <a:srgbClr val="FFFFFF"/>
                </a:solidFill>
              </a:rPr>
              <a:t>TEXT ENTRY AND PRINT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4652" y="1"/>
            <a:ext cx="239600" cy="35460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4253" y="0"/>
            <a:ext cx="235742" cy="348898"/>
          </a:xfrm>
          <a:prstGeom prst="rect">
            <a:avLst/>
          </a:prstGeom>
        </p:spPr>
      </p:pic>
      <p:pic>
        <p:nvPicPr>
          <p:cNvPr id="12" name="Picture 11" descr="shade.png"/>
          <p:cNvPicPr>
            <a:picLocks noChangeAspect="1"/>
          </p:cNvPicPr>
          <p:nvPr userDrawn="1"/>
        </p:nvPicPr>
        <p:blipFill>
          <a:blip r:embed="rId4">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3" name="Picture 12" descr="shade.png"/>
          <p:cNvPicPr>
            <a:picLocks noChangeAspect="1"/>
          </p:cNvPicPr>
          <p:nvPr userDrawn="1"/>
        </p:nvPicPr>
        <p:blipFill>
          <a:blip r:embed="rId4">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4" name="TextBox 13"/>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5" name="TextBox 14"/>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spTree>
    <p:extLst>
      <p:ext uri="{BB962C8B-B14F-4D97-AF65-F5344CB8AC3E}">
        <p14:creationId xmlns:p14="http://schemas.microsoft.com/office/powerpoint/2010/main" val="115519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LB Interaction">
    <p:spTree>
      <p:nvGrpSpPr>
        <p:cNvPr id="1" name=""/>
        <p:cNvGrpSpPr/>
        <p:nvPr/>
      </p:nvGrpSpPr>
      <p:grpSpPr>
        <a:xfrm>
          <a:off x="0" y="0"/>
          <a:ext cx="0" cy="0"/>
          <a:chOff x="0" y="0"/>
          <a:chExt cx="0" cy="0"/>
        </a:xfrm>
      </p:grpSpPr>
      <p:pic>
        <p:nvPicPr>
          <p:cNvPr id="12" name="Picture 11"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3" name="Picture 12"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4" name="TextBox 13"/>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5" name="TextBox 14"/>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grpSp>
        <p:nvGrpSpPr>
          <p:cNvPr id="4" name="Group 3"/>
          <p:cNvGrpSpPr/>
          <p:nvPr userDrawn="1"/>
        </p:nvGrpSpPr>
        <p:grpSpPr>
          <a:xfrm>
            <a:off x="7094650" y="-1"/>
            <a:ext cx="2051889" cy="348074"/>
            <a:chOff x="7094650" y="-1"/>
            <a:chExt cx="2051889" cy="348074"/>
          </a:xfrm>
        </p:grpSpPr>
        <p:sp>
          <p:nvSpPr>
            <p:cNvPr id="29" name="Rectangle 28"/>
            <p:cNvSpPr/>
            <p:nvPr userDrawn="1"/>
          </p:nvSpPr>
          <p:spPr>
            <a:xfrm>
              <a:off x="7094650" y="1"/>
              <a:ext cx="2051889" cy="348072"/>
            </a:xfrm>
            <a:prstGeom prst="rect">
              <a:avLst/>
            </a:prstGeom>
            <a:gradFill flip="none" rotWithShape="1">
              <a:gsLst>
                <a:gs pos="0">
                  <a:srgbClr val="F2671C"/>
                </a:gs>
                <a:gs pos="100000">
                  <a:srgbClr val="F2671C"/>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457200" rIns="0" rtlCol="0" anchor="ctr"/>
            <a:lstStyle/>
            <a:p>
              <a:pPr defTabSz="457200"/>
              <a:r>
                <a:rPr lang="en-US" sz="1000" b="1" dirty="0">
                  <a:solidFill>
                    <a:srgbClr val="FFFFFF"/>
                  </a:solidFill>
                </a:rPr>
                <a:t>eLB Template Awesomeness</a:t>
              </a:r>
            </a:p>
          </p:txBody>
        </p:sp>
        <p:pic>
          <p:nvPicPr>
            <p:cNvPr id="3" name="Picture 2"/>
            <p:cNvPicPr>
              <a:picLocks noChangeAspect="1"/>
            </p:cNvPicPr>
            <p:nvPr userDrawn="1"/>
          </p:nvPicPr>
          <p:blipFill>
            <a:blip r:embed="rId3"/>
            <a:stretch>
              <a:fillRect/>
            </a:stretch>
          </p:blipFill>
          <p:spPr>
            <a:xfrm>
              <a:off x="7163544" y="-1"/>
              <a:ext cx="184946" cy="340879"/>
            </a:xfrm>
            <a:prstGeom prst="rect">
              <a:avLst/>
            </a:prstGeom>
          </p:spPr>
        </p:pic>
      </p:grpSp>
    </p:spTree>
    <p:extLst>
      <p:ext uri="{BB962C8B-B14F-4D97-AF65-F5344CB8AC3E}">
        <p14:creationId xmlns:p14="http://schemas.microsoft.com/office/powerpoint/2010/main" val="3546891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Interaction">
    <p:spTree>
      <p:nvGrpSpPr>
        <p:cNvPr id="1" name=""/>
        <p:cNvGrpSpPr/>
        <p:nvPr/>
      </p:nvGrpSpPr>
      <p:grpSpPr>
        <a:xfrm>
          <a:off x="0" y="0"/>
          <a:ext cx="0" cy="0"/>
          <a:chOff x="0" y="0"/>
          <a:chExt cx="0" cy="0"/>
        </a:xfrm>
      </p:grpSpPr>
      <p:sp>
        <p:nvSpPr>
          <p:cNvPr id="29" name="Rectangle 28"/>
          <p:cNvSpPr/>
          <p:nvPr userDrawn="1"/>
        </p:nvSpPr>
        <p:spPr>
          <a:xfrm>
            <a:off x="7094650" y="1"/>
            <a:ext cx="2051889" cy="348072"/>
          </a:xfrm>
          <a:prstGeom prst="rect">
            <a:avLst/>
          </a:prstGeom>
          <a:gradFill flip="none" rotWithShape="1">
            <a:gsLst>
              <a:gs pos="0">
                <a:srgbClr val="F2671C"/>
              </a:gs>
              <a:gs pos="100000">
                <a:srgbClr val="F2671C"/>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lIns="457200" rIns="0" rtlCol="0" anchor="ctr"/>
          <a:lstStyle/>
          <a:p>
            <a:pPr defTabSz="457200"/>
            <a:r>
              <a:rPr lang="en-US" sz="1000" b="1" dirty="0">
                <a:solidFill>
                  <a:srgbClr val="FFFFFF"/>
                </a:solidFill>
              </a:rPr>
              <a:t>Cool Custom Interaction</a:t>
            </a:r>
          </a:p>
        </p:txBody>
      </p:sp>
      <p:pic>
        <p:nvPicPr>
          <p:cNvPr id="12" name="Picture 11"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13" name="Picture 12"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14" name="TextBox 13"/>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15" name="TextBox 14"/>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6" name="Content Placeholder 12"/>
          <p:cNvSpPr>
            <a:spLocks noGrp="1"/>
          </p:cNvSpPr>
          <p:nvPr>
            <p:ph sz="quarter" idx="10"/>
          </p:nvPr>
        </p:nvSpPr>
        <p:spPr>
          <a:xfrm>
            <a:off x="1" y="354841"/>
            <a:ext cx="9144000" cy="6503157"/>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smtClean="0"/>
              <a:t>Click to edit Master text styles</a:t>
            </a:r>
          </a:p>
        </p:txBody>
      </p:sp>
      <p:pic>
        <p:nvPicPr>
          <p:cNvPr id="3" name="Picture 2"/>
          <p:cNvPicPr>
            <a:picLocks noChangeAspect="1"/>
          </p:cNvPicPr>
          <p:nvPr userDrawn="1"/>
        </p:nvPicPr>
        <p:blipFill>
          <a:blip r:embed="rId3"/>
          <a:stretch>
            <a:fillRect/>
          </a:stretch>
        </p:blipFill>
        <p:spPr>
          <a:xfrm>
            <a:off x="7163544" y="-1"/>
            <a:ext cx="184946" cy="340879"/>
          </a:xfrm>
          <a:prstGeom prst="rect">
            <a:avLst/>
          </a:prstGeom>
        </p:spPr>
      </p:pic>
    </p:spTree>
    <p:extLst>
      <p:ext uri="{BB962C8B-B14F-4D97-AF65-F5344CB8AC3E}">
        <p14:creationId xmlns:p14="http://schemas.microsoft.com/office/powerpoint/2010/main" val="2243275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flipV="1">
            <a:off x="9242138" y="123540"/>
            <a:ext cx="4508507" cy="404091"/>
          </a:xfrm>
          <a:prstGeom prst="rect">
            <a:avLst/>
          </a:prstGeom>
        </p:spPr>
      </p:pic>
      <p:pic>
        <p:nvPicPr>
          <p:cNvPr id="3" name="Picture 2" descr="shade.png"/>
          <p:cNvPicPr>
            <a:picLocks noChangeAspect="1"/>
          </p:cNvPicPr>
          <p:nvPr userDrawn="1"/>
        </p:nvPicPr>
        <p:blipFill>
          <a:blip r:embed="rId2">
            <a:alphaModFix amt="45000"/>
            <a:extLst>
              <a:ext uri="{28A0092B-C50C-407E-A947-70E740481C1C}">
                <a14:useLocalDpi xmlns:a14="http://schemas.microsoft.com/office/drawing/2010/main" val="0"/>
              </a:ext>
            </a:extLst>
          </a:blip>
          <a:stretch>
            <a:fillRect/>
          </a:stretch>
        </p:blipFill>
        <p:spPr>
          <a:xfrm>
            <a:off x="9181820" y="-182992"/>
            <a:ext cx="4508507" cy="404091"/>
          </a:xfrm>
          <a:prstGeom prst="rect">
            <a:avLst/>
          </a:prstGeom>
        </p:spPr>
      </p:pic>
      <p:sp>
        <p:nvSpPr>
          <p:cNvPr id="4" name="TextBox 3"/>
          <p:cNvSpPr txBox="1"/>
          <p:nvPr userDrawn="1"/>
        </p:nvSpPr>
        <p:spPr>
          <a:xfrm>
            <a:off x="9166921" y="354842"/>
            <a:ext cx="4583724" cy="6503157"/>
          </a:xfrm>
          <a:prstGeom prst="rect">
            <a:avLst/>
          </a:prstGeom>
          <a:noFill/>
        </p:spPr>
        <p:txBody>
          <a:bodyPr wrap="square" rtlCol="0">
            <a:noAutofit/>
          </a:bodyPr>
          <a:lstStyle/>
          <a:p>
            <a:pPr defTabSz="457200"/>
            <a:r>
              <a:rPr lang="en-US" sz="1000" dirty="0">
                <a:solidFill>
                  <a:srgbClr val="000000">
                    <a:lumMod val="65000"/>
                    <a:lumOff val="35000"/>
                  </a:srgbClr>
                </a:solidFill>
              </a:rPr>
              <a:t>&lt;&lt;Insert Developer Notes Here&gt;&gt;</a:t>
            </a:r>
          </a:p>
        </p:txBody>
      </p:sp>
      <p:sp>
        <p:nvSpPr>
          <p:cNvPr id="5" name="TextBox 4"/>
          <p:cNvSpPr txBox="1"/>
          <p:nvPr userDrawn="1"/>
        </p:nvSpPr>
        <p:spPr>
          <a:xfrm>
            <a:off x="9161665" y="1"/>
            <a:ext cx="4583724" cy="348072"/>
          </a:xfrm>
          <a:prstGeom prst="rect">
            <a:avLst/>
          </a:prstGeom>
          <a:noFill/>
        </p:spPr>
        <p:txBody>
          <a:bodyPr wrap="square" rtlCol="0" anchor="ctr">
            <a:noAutofit/>
          </a:bodyPr>
          <a:lstStyle/>
          <a:p>
            <a:pPr algn="ctr" defTabSz="457200"/>
            <a:r>
              <a:rPr lang="en-US" sz="1400" b="1" dirty="0">
                <a:solidFill>
                  <a:srgbClr val="000000">
                    <a:lumMod val="65000"/>
                    <a:lumOff val="35000"/>
                  </a:srgbClr>
                </a:solidFill>
              </a:rPr>
              <a:t>DEVELOPER NOTES</a:t>
            </a:r>
          </a:p>
        </p:txBody>
      </p:sp>
    </p:spTree>
    <p:extLst>
      <p:ext uri="{BB962C8B-B14F-4D97-AF65-F5344CB8AC3E}">
        <p14:creationId xmlns:p14="http://schemas.microsoft.com/office/powerpoint/2010/main" val="249005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0AA171-83B7-4FF1-A40E-8BD1DCF6F84E}" type="datetimeFigureOut">
              <a:rPr lang="en-US" smtClean="0"/>
              <a:t>8/12/2014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92B79-7784-49E6-AC8A-6086BF1C51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0AA171-83B7-4FF1-A40E-8BD1DCF6F84E}" type="datetimeFigureOut">
              <a:rPr lang="en-US" smtClean="0"/>
              <a:t>8/12/2014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92B79-7784-49E6-AC8A-6086BF1C51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AA171-83B7-4FF1-A40E-8BD1DCF6F84E}" type="datetimeFigureOut">
              <a:rPr lang="en-US" smtClean="0"/>
              <a:t>8/12/2014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92B79-7784-49E6-AC8A-6086BF1C51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AA171-83B7-4FF1-A40E-8BD1DCF6F84E}"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92B79-7784-49E6-AC8A-6086BF1C51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AA171-83B7-4FF1-A40E-8BD1DCF6F84E}"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92B79-7784-49E6-AC8A-6086BF1C5171}"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80AA171-83B7-4FF1-A40E-8BD1DCF6F84E}" type="datetimeFigureOut">
              <a:rPr lang="en-US" smtClean="0"/>
              <a:t>8/12/2014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C992B79-7784-49E6-AC8A-6086BF1C5171}"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24566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6" name="Rectangle 5"/>
          <p:cNvSpPr/>
          <p:nvPr userDrawn="1"/>
        </p:nvSpPr>
        <p:spPr bwMode="auto">
          <a:xfrm>
            <a:off x="0" y="-1"/>
            <a:ext cx="9144000" cy="341195"/>
          </a:xfrm>
          <a:prstGeom prst="rect">
            <a:avLst/>
          </a:prstGeom>
          <a:solidFill>
            <a:srgbClr val="EC7E25"/>
          </a:solid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US" b="1">
              <a:solidFill>
                <a:srgbClr val="000000"/>
              </a:solidFill>
            </a:endParaRPr>
          </a:p>
        </p:txBody>
      </p:sp>
      <p:cxnSp>
        <p:nvCxnSpPr>
          <p:cNvPr id="7" name="Straight Connector 6"/>
          <p:cNvCxnSpPr/>
          <p:nvPr userDrawn="1"/>
        </p:nvCxnSpPr>
        <p:spPr bwMode="auto">
          <a:xfrm>
            <a:off x="0" y="341194"/>
            <a:ext cx="9144000" cy="0"/>
          </a:xfrm>
          <a:prstGeom prst="line">
            <a:avLst/>
          </a:prstGeom>
          <a:noFill/>
          <a:ln w="19050" cap="flat" cmpd="sng" algn="ctr">
            <a:solidFill>
              <a:srgbClr val="BC5E10"/>
            </a:solidFill>
            <a:prstDash val="solid"/>
            <a:round/>
            <a:headEnd type="none" w="med" len="med"/>
            <a:tailEnd type="none" w="med" len="med"/>
          </a:ln>
          <a:effectLst/>
        </p:spPr>
      </p:cxnSp>
    </p:spTree>
    <p:extLst>
      <p:ext uri="{BB962C8B-B14F-4D97-AF65-F5344CB8AC3E}">
        <p14:creationId xmlns:p14="http://schemas.microsoft.com/office/powerpoint/2010/main" val="396328463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Lst>
  <p:timing>
    <p:tnLst>
      <p:par>
        <p:cTn id="1" dur="indefinite" restart="never" nodeType="tmRoot"/>
      </p:par>
    </p:tnLst>
  </p:timing>
  <p:txStyles>
    <p:titleStyle>
      <a:lvl1pPr algn="ctr" rtl="0" eaLnBrk="0" fontAlgn="base" hangingPunct="0">
        <a:spcBef>
          <a:spcPct val="0"/>
        </a:spcBef>
        <a:spcAft>
          <a:spcPct val="0"/>
        </a:spcAft>
        <a:defRPr sz="1400" b="1">
          <a:solidFill>
            <a:schemeClr val="tx1">
              <a:lumMod val="75000"/>
              <a:lumOff val="25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24566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6" name="Rectangle 5"/>
          <p:cNvSpPr/>
          <p:nvPr userDrawn="1"/>
        </p:nvSpPr>
        <p:spPr bwMode="auto">
          <a:xfrm>
            <a:off x="0" y="-1"/>
            <a:ext cx="9144000" cy="341195"/>
          </a:xfrm>
          <a:prstGeom prst="rect">
            <a:avLst/>
          </a:prstGeom>
          <a:solidFill>
            <a:srgbClr val="EC7E25"/>
          </a:solid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US" b="1">
              <a:solidFill>
                <a:srgbClr val="000000"/>
              </a:solidFill>
            </a:endParaRPr>
          </a:p>
        </p:txBody>
      </p:sp>
      <p:cxnSp>
        <p:nvCxnSpPr>
          <p:cNvPr id="7" name="Straight Connector 6"/>
          <p:cNvCxnSpPr/>
          <p:nvPr userDrawn="1"/>
        </p:nvCxnSpPr>
        <p:spPr bwMode="auto">
          <a:xfrm>
            <a:off x="0" y="341194"/>
            <a:ext cx="9144000" cy="0"/>
          </a:xfrm>
          <a:prstGeom prst="line">
            <a:avLst/>
          </a:prstGeom>
          <a:noFill/>
          <a:ln w="19050" cap="flat" cmpd="sng" algn="ctr">
            <a:solidFill>
              <a:srgbClr val="BC5E10"/>
            </a:solidFill>
            <a:prstDash val="solid"/>
            <a:round/>
            <a:headEnd type="none" w="med" len="med"/>
            <a:tailEnd type="none" w="med" len="med"/>
          </a:ln>
          <a:effectLst/>
        </p:spPr>
      </p:cxnSp>
    </p:spTree>
    <p:extLst>
      <p:ext uri="{BB962C8B-B14F-4D97-AF65-F5344CB8AC3E}">
        <p14:creationId xmlns:p14="http://schemas.microsoft.com/office/powerpoint/2010/main" val="229866028"/>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Lst>
  <p:timing>
    <p:tnLst>
      <p:par>
        <p:cTn id="1" dur="indefinite" restart="never" nodeType="tmRoot"/>
      </p:par>
    </p:tnLst>
  </p:timing>
  <p:txStyles>
    <p:titleStyle>
      <a:lvl1pPr algn="ctr" rtl="0" eaLnBrk="0" fontAlgn="base" hangingPunct="0">
        <a:spcBef>
          <a:spcPct val="0"/>
        </a:spcBef>
        <a:spcAft>
          <a:spcPct val="0"/>
        </a:spcAft>
        <a:defRPr sz="1400" b="1">
          <a:solidFill>
            <a:schemeClr val="tx1">
              <a:lumMod val="75000"/>
              <a:lumOff val="25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1"/>
            <a:ext cx="9144000" cy="341195"/>
          </a:xfrm>
          <a:prstGeom prst="rect">
            <a:avLst/>
          </a:prstGeom>
          <a:gradFill flip="none" rotWithShape="1">
            <a:gsLst>
              <a:gs pos="0">
                <a:schemeClr val="bg1">
                  <a:lumMod val="75000"/>
                </a:schemeClr>
              </a:gs>
              <a:gs pos="18000">
                <a:schemeClr val="bg1">
                  <a:lumMod val="85000"/>
                </a:schemeClr>
              </a:gs>
              <a:gs pos="100000">
                <a:schemeClr val="bg1">
                  <a:lumMod val="95000"/>
                </a:schemeClr>
              </a:gs>
            </a:gsLst>
            <a:lin ang="16200000" scaled="1"/>
            <a:tileRect/>
          </a:grad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US" b="1">
              <a:solidFill>
                <a:srgbClr val="000000"/>
              </a:solidFill>
            </a:endParaRPr>
          </a:p>
        </p:txBody>
      </p:sp>
      <p:cxnSp>
        <p:nvCxnSpPr>
          <p:cNvPr id="6" name="Straight Connector 5"/>
          <p:cNvCxnSpPr/>
          <p:nvPr userDrawn="1"/>
        </p:nvCxnSpPr>
        <p:spPr bwMode="auto">
          <a:xfrm>
            <a:off x="0" y="341194"/>
            <a:ext cx="9144000" cy="0"/>
          </a:xfrm>
          <a:prstGeom prst="line">
            <a:avLst/>
          </a:prstGeom>
          <a:noFill/>
          <a:ln w="19050" cap="flat" cmpd="sng" algn="ctr">
            <a:solidFill>
              <a:schemeClr val="bg1">
                <a:lumMod val="65000"/>
              </a:schemeClr>
            </a:solidFill>
            <a:prstDash val="solid"/>
            <a:round/>
            <a:headEnd type="none" w="med" len="med"/>
            <a:tailEnd type="none" w="med" len="med"/>
          </a:ln>
          <a:effectLst/>
        </p:spPr>
      </p:cxnSp>
      <p:sp>
        <p:nvSpPr>
          <p:cNvPr id="8" name="TextBox 7"/>
          <p:cNvSpPr txBox="1"/>
          <p:nvPr userDrawn="1"/>
        </p:nvSpPr>
        <p:spPr>
          <a:xfrm>
            <a:off x="0" y="0"/>
            <a:ext cx="1009934" cy="354842"/>
          </a:xfrm>
          <a:prstGeom prst="rect">
            <a:avLst/>
          </a:prstGeom>
          <a:noFill/>
        </p:spPr>
        <p:txBody>
          <a:bodyPr wrap="square" rtlCol="0" anchor="ctr">
            <a:noAutofit/>
          </a:bodyPr>
          <a:lstStyle/>
          <a:p>
            <a:pPr defTabSz="457200"/>
            <a:r>
              <a:rPr lang="en-US" sz="1400" dirty="0">
                <a:solidFill>
                  <a:srgbClr val="000000">
                    <a:lumMod val="65000"/>
                    <a:lumOff val="35000"/>
                  </a:srgbClr>
                </a:solidFill>
              </a:rPr>
              <a:t>Slide Title:</a:t>
            </a:r>
          </a:p>
        </p:txBody>
      </p:sp>
      <p:sp>
        <p:nvSpPr>
          <p:cNvPr id="5" name="Title Placeholder 4"/>
          <p:cNvSpPr>
            <a:spLocks noGrp="1"/>
          </p:cNvSpPr>
          <p:nvPr>
            <p:ph type="title"/>
          </p:nvPr>
        </p:nvSpPr>
        <p:spPr>
          <a:xfrm>
            <a:off x="1009934" y="0"/>
            <a:ext cx="6100550" cy="35484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2692326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txStyles>
    <p:titleStyle>
      <a:lvl1pPr algn="l" rtl="0" eaLnBrk="0" fontAlgn="base" hangingPunct="0">
        <a:spcBef>
          <a:spcPct val="0"/>
        </a:spcBef>
        <a:spcAft>
          <a:spcPct val="0"/>
        </a:spcAft>
        <a:defRPr sz="1400" b="1">
          <a:solidFill>
            <a:srgbClr val="002060"/>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8 Steps for </a:t>
            </a:r>
            <a:r>
              <a:rPr lang="en-US" b="1" dirty="0" smtClean="0"/>
              <a:t>an Effective Storyboard </a:t>
            </a:r>
            <a:endParaRPr lang="en-US" b="1" dirty="0"/>
          </a:p>
        </p:txBody>
      </p:sp>
      <p:sp>
        <p:nvSpPr>
          <p:cNvPr id="3" name="Subtitle 2"/>
          <p:cNvSpPr>
            <a:spLocks noGrp="1"/>
          </p:cNvSpPr>
          <p:nvPr>
            <p:ph type="subTitle" idx="1"/>
          </p:nvPr>
        </p:nvSpPr>
        <p:spPr/>
        <p:txBody>
          <a:bodyPr/>
          <a:lstStyle/>
          <a:p>
            <a:r>
              <a:rPr lang="en-US" dirty="0" smtClean="0"/>
              <a:t>By Cristina Rodriguez</a:t>
            </a:r>
            <a:endParaRPr lang="en-US" dirty="0"/>
          </a:p>
        </p:txBody>
      </p:sp>
    </p:spTree>
    <p:extLst>
      <p:ext uri="{BB962C8B-B14F-4D97-AF65-F5344CB8AC3E}">
        <p14:creationId xmlns:p14="http://schemas.microsoft.com/office/powerpoint/2010/main" val="25184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75000"/>
                  </a:schemeClr>
                </a:solidFill>
              </a:rPr>
              <a:t>STEP 2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Gather and Map </a:t>
            </a:r>
            <a:r>
              <a:rPr lang="en-US" sz="2800" b="1" dirty="0" smtClean="0">
                <a:solidFill>
                  <a:schemeClr val="accent2">
                    <a:lumMod val="75000"/>
                  </a:schemeClr>
                </a:solidFill>
              </a:rPr>
              <a:t>Content</a:t>
            </a:r>
            <a:endParaRPr lang="en-US" sz="2800" b="1" dirty="0">
              <a:solidFill>
                <a:schemeClr val="accent2">
                  <a:lumMod val="75000"/>
                </a:schemeClr>
              </a:solidFill>
            </a:endParaRPr>
          </a:p>
        </p:txBody>
      </p:sp>
      <p:pic>
        <p:nvPicPr>
          <p:cNvPr id="11266" name="Picture 2" descr="C:\Users\MediaDesign\Documents\CMR Projects\elB\FranklinCovey_The Diversity Advantage\images\4930-Office-Notes-and-Papers-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22679"/>
            <a:ext cx="3712519" cy="515912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ediaDesign\Documents\CMR Projects\elB\FranklinCovey_The Diversity Advantage\images\14171-Storyline-Character-Carrie-Business\828-Carrie-medium_think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2205037" cy="8585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773048" y="2430598"/>
            <a:ext cx="3329221" cy="3785652"/>
          </a:xfrm>
          <a:prstGeom prst="rect">
            <a:avLst/>
          </a:prstGeom>
        </p:spPr>
        <p:txBody>
          <a:bodyPr wrap="square">
            <a:spAutoFit/>
          </a:bodyPr>
          <a:lstStyle/>
          <a:p>
            <a:pPr marL="342900" indent="-342900">
              <a:buFont typeface="Wingdings" panose="05000000000000000000" pitchFamily="2" charset="2"/>
              <a:buChar char="q"/>
            </a:pPr>
            <a:r>
              <a:rPr lang="en-US" sz="2000" dirty="0" smtClean="0">
                <a:solidFill>
                  <a:schemeClr val="bg1"/>
                </a:solidFill>
                <a:ea typeface="Calibri"/>
                <a:cs typeface="Times New Roman"/>
              </a:rPr>
              <a:t>Old PowerPoint Presentations</a:t>
            </a:r>
          </a:p>
          <a:p>
            <a:pPr marL="342900" indent="-342900">
              <a:buFont typeface="Wingdings" panose="05000000000000000000" pitchFamily="2" charset="2"/>
              <a:buChar char="q"/>
            </a:pPr>
            <a:endParaRPr lang="en-US" sz="2000" dirty="0" smtClean="0">
              <a:solidFill>
                <a:schemeClr val="bg1"/>
              </a:solidFill>
              <a:ea typeface="Calibri"/>
              <a:cs typeface="Times New Roman"/>
            </a:endParaRPr>
          </a:p>
          <a:p>
            <a:pPr marL="342900" indent="-342900">
              <a:buFont typeface="Wingdings" panose="05000000000000000000" pitchFamily="2" charset="2"/>
              <a:buChar char="q"/>
            </a:pPr>
            <a:r>
              <a:rPr lang="en-US" sz="2000" dirty="0" smtClean="0">
                <a:solidFill>
                  <a:schemeClr val="bg1"/>
                </a:solidFill>
                <a:ea typeface="Calibri"/>
                <a:cs typeface="Times New Roman"/>
              </a:rPr>
              <a:t>Facilitator Guides </a:t>
            </a:r>
          </a:p>
          <a:p>
            <a:pPr marL="342900" indent="-342900">
              <a:buFont typeface="Wingdings" panose="05000000000000000000" pitchFamily="2" charset="2"/>
              <a:buChar char="q"/>
            </a:pPr>
            <a:endParaRPr lang="en-US" sz="2000" dirty="0" smtClean="0">
              <a:solidFill>
                <a:schemeClr val="bg1"/>
              </a:solidFill>
              <a:ea typeface="Calibri"/>
              <a:cs typeface="Times New Roman"/>
            </a:endParaRPr>
          </a:p>
          <a:p>
            <a:pPr marL="342900" indent="-342900">
              <a:buFont typeface="Wingdings" panose="05000000000000000000" pitchFamily="2" charset="2"/>
              <a:buChar char="q"/>
            </a:pPr>
            <a:r>
              <a:rPr lang="en-US" sz="2000" dirty="0" smtClean="0">
                <a:solidFill>
                  <a:schemeClr val="bg1"/>
                </a:solidFill>
                <a:ea typeface="Calibri"/>
                <a:cs typeface="Times New Roman"/>
              </a:rPr>
              <a:t>Old Documentation</a:t>
            </a:r>
          </a:p>
          <a:p>
            <a:pPr marL="342900" indent="-342900">
              <a:buFont typeface="Wingdings" panose="05000000000000000000" pitchFamily="2" charset="2"/>
              <a:buChar char="q"/>
            </a:pPr>
            <a:endParaRPr lang="en-US" sz="2000" dirty="0" smtClean="0">
              <a:solidFill>
                <a:schemeClr val="bg1"/>
              </a:solidFill>
              <a:ea typeface="Calibri"/>
              <a:cs typeface="Times New Roman"/>
            </a:endParaRPr>
          </a:p>
          <a:p>
            <a:pPr marL="342900" indent="-342900">
              <a:buFont typeface="Wingdings" panose="05000000000000000000" pitchFamily="2" charset="2"/>
              <a:buChar char="q"/>
            </a:pPr>
            <a:r>
              <a:rPr lang="en-US" sz="2000" dirty="0" smtClean="0">
                <a:solidFill>
                  <a:schemeClr val="bg1"/>
                </a:solidFill>
                <a:ea typeface="Calibri"/>
                <a:cs typeface="Times New Roman"/>
              </a:rPr>
              <a:t>Outdated Video Trainings</a:t>
            </a:r>
          </a:p>
          <a:p>
            <a:pPr marL="342900" indent="-342900">
              <a:buFont typeface="Wingdings" panose="05000000000000000000" pitchFamily="2" charset="2"/>
              <a:buChar char="q"/>
            </a:pPr>
            <a:endParaRPr lang="en-US" sz="2000" dirty="0" smtClean="0">
              <a:solidFill>
                <a:schemeClr val="bg1"/>
              </a:solidFill>
              <a:ea typeface="Calibri"/>
              <a:cs typeface="Times New Roman"/>
            </a:endParaRPr>
          </a:p>
          <a:p>
            <a:pPr marL="342900" indent="-342900">
              <a:buFont typeface="Wingdings" panose="05000000000000000000" pitchFamily="2" charset="2"/>
              <a:buChar char="q"/>
            </a:pPr>
            <a:r>
              <a:rPr lang="en-US" sz="2000" dirty="0" smtClean="0">
                <a:solidFill>
                  <a:schemeClr val="bg1"/>
                </a:solidFill>
                <a:ea typeface="Calibri"/>
                <a:cs typeface="Times New Roman"/>
              </a:rPr>
              <a:t>Guided Tours From The SME</a:t>
            </a:r>
            <a:endParaRPr lang="en-US" sz="2000" dirty="0">
              <a:solidFill>
                <a:schemeClr val="bg1"/>
              </a:solidFill>
            </a:endParaRPr>
          </a:p>
        </p:txBody>
      </p:sp>
    </p:spTree>
    <p:extLst>
      <p:ext uri="{BB962C8B-B14F-4D97-AF65-F5344CB8AC3E}">
        <p14:creationId xmlns:p14="http://schemas.microsoft.com/office/powerpoint/2010/main" val="11817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6/5020/5522244036_75ac34aa33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658" y="2022272"/>
            <a:ext cx="6096000" cy="4038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800" b="1" dirty="0" smtClean="0">
                <a:solidFill>
                  <a:schemeClr val="accent2">
                    <a:lumMod val="75000"/>
                  </a:schemeClr>
                </a:solidFill>
              </a:rPr>
              <a:t>STEP 2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Gather and Map </a:t>
            </a:r>
            <a:r>
              <a:rPr lang="en-US" sz="2800" b="1" dirty="0" smtClean="0">
                <a:solidFill>
                  <a:schemeClr val="accent2">
                    <a:lumMod val="75000"/>
                  </a:schemeClr>
                </a:solidFill>
              </a:rPr>
              <a:t>Content</a:t>
            </a:r>
            <a:endParaRPr lang="en-US" sz="2800" b="1" dirty="0">
              <a:solidFill>
                <a:schemeClr val="accent2">
                  <a:lumMod val="75000"/>
                </a:schemeClr>
              </a:solidFill>
            </a:endParaRPr>
          </a:p>
        </p:txBody>
      </p:sp>
      <p:pic>
        <p:nvPicPr>
          <p:cNvPr id="11266" name="Picture 2" descr="C:\Users\MediaDesign\Documents\CMR Projects\elB\FranklinCovey_The Diversity Advantage\images\4930-Office-Notes-and-Papers-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75079"/>
            <a:ext cx="3712519" cy="51591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11048" y="2582998"/>
            <a:ext cx="3329221" cy="3477875"/>
          </a:xfrm>
          <a:prstGeom prst="rect">
            <a:avLst/>
          </a:prstGeom>
        </p:spPr>
        <p:txBody>
          <a:bodyPr wrap="square">
            <a:spAutoFit/>
          </a:bodyPr>
          <a:lstStyle/>
          <a:p>
            <a:pPr marL="342900" indent="-342900">
              <a:buFont typeface="Wingdings" panose="05000000000000000000" pitchFamily="2" charset="2"/>
              <a:buChar char="q"/>
            </a:pPr>
            <a:r>
              <a:rPr lang="en-US" sz="2000" dirty="0" smtClean="0">
                <a:solidFill>
                  <a:schemeClr val="bg1"/>
                </a:solidFill>
                <a:ea typeface="Calibri"/>
                <a:cs typeface="Times New Roman"/>
              </a:rPr>
              <a:t>Reviewing the software application</a:t>
            </a:r>
          </a:p>
          <a:p>
            <a:pPr marL="342900" indent="-342900">
              <a:buFont typeface="Wingdings" panose="05000000000000000000" pitchFamily="2" charset="2"/>
              <a:buChar char="q"/>
            </a:pPr>
            <a:endParaRPr lang="en-US" sz="2000" dirty="0">
              <a:solidFill>
                <a:schemeClr val="bg1"/>
              </a:solidFill>
              <a:ea typeface="Calibri"/>
              <a:cs typeface="Times New Roman"/>
            </a:endParaRPr>
          </a:p>
          <a:p>
            <a:pPr marL="342900" indent="-342900">
              <a:buFont typeface="Wingdings" panose="05000000000000000000" pitchFamily="2" charset="2"/>
              <a:buChar char="q"/>
            </a:pPr>
            <a:r>
              <a:rPr lang="en-US" sz="2000" dirty="0" smtClean="0">
                <a:solidFill>
                  <a:schemeClr val="bg1"/>
                </a:solidFill>
                <a:ea typeface="Calibri"/>
                <a:cs typeface="Times New Roman"/>
              </a:rPr>
              <a:t>Review Internet or company website</a:t>
            </a:r>
          </a:p>
          <a:p>
            <a:pPr marL="342900" indent="-342900">
              <a:buFont typeface="Wingdings" panose="05000000000000000000" pitchFamily="2" charset="2"/>
              <a:buChar char="q"/>
            </a:pPr>
            <a:endParaRPr lang="en-US" sz="2000" dirty="0" smtClean="0">
              <a:solidFill>
                <a:schemeClr val="bg1"/>
              </a:solidFill>
              <a:ea typeface="Calibri"/>
              <a:cs typeface="Times New Roman"/>
            </a:endParaRPr>
          </a:p>
          <a:p>
            <a:pPr marL="342900" indent="-342900">
              <a:buFont typeface="Wingdings" panose="05000000000000000000" pitchFamily="2" charset="2"/>
              <a:buChar char="q"/>
            </a:pPr>
            <a:r>
              <a:rPr lang="en-US" sz="2000" dirty="0" smtClean="0">
                <a:solidFill>
                  <a:schemeClr val="bg1"/>
                </a:solidFill>
                <a:ea typeface="Calibri"/>
                <a:cs typeface="Times New Roman"/>
              </a:rPr>
              <a:t>Tour the Intranet</a:t>
            </a:r>
          </a:p>
          <a:p>
            <a:pPr marL="342900" indent="-342900">
              <a:buFont typeface="Wingdings" panose="05000000000000000000" pitchFamily="2" charset="2"/>
              <a:buChar char="q"/>
            </a:pPr>
            <a:endParaRPr lang="en-US" sz="2000" dirty="0" smtClean="0">
              <a:solidFill>
                <a:schemeClr val="bg1"/>
              </a:solidFill>
              <a:ea typeface="Calibri"/>
              <a:cs typeface="Times New Roman"/>
            </a:endParaRPr>
          </a:p>
          <a:p>
            <a:pPr marL="342900" indent="-342900">
              <a:buFont typeface="Wingdings" panose="05000000000000000000" pitchFamily="2" charset="2"/>
              <a:buChar char="q"/>
            </a:pPr>
            <a:r>
              <a:rPr lang="en-US" sz="2000" dirty="0" smtClean="0">
                <a:solidFill>
                  <a:schemeClr val="bg1"/>
                </a:solidFill>
                <a:ea typeface="Calibri"/>
                <a:cs typeface="Times New Roman"/>
              </a:rPr>
              <a:t>Check out the Social Media</a:t>
            </a:r>
          </a:p>
          <a:p>
            <a:pPr marL="342900" indent="-342900">
              <a:buFont typeface="Wingdings" panose="05000000000000000000" pitchFamily="2" charset="2"/>
              <a:buChar char="q"/>
            </a:pPr>
            <a:endParaRPr lang="en-US" sz="2000" dirty="0" smtClean="0">
              <a:solidFill>
                <a:schemeClr val="bg1"/>
              </a:solidFill>
              <a:ea typeface="Calibri"/>
              <a:cs typeface="Times New Roman"/>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972" y="1924981"/>
            <a:ext cx="6877373" cy="414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03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500"/>
                                        <p:tgtEl>
                                          <p:spTgt spid="1126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266"/>
                                        </p:tgtEl>
                                      </p:cBhvr>
                                    </p:animEffect>
                                    <p:set>
                                      <p:cBhvr>
                                        <p:cTn id="25" dur="1" fill="hold">
                                          <p:stCondLst>
                                            <p:cond delay="499"/>
                                          </p:stCondLst>
                                        </p:cTn>
                                        <p:tgtEl>
                                          <p:spTgt spid="1126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1844260"/>
            <a:ext cx="2756809" cy="7376078"/>
          </a:xfrm>
          <a:prstGeom prst="rect">
            <a:avLst/>
          </a:prstGeom>
        </p:spPr>
      </p:pic>
      <p:sp>
        <p:nvSpPr>
          <p:cNvPr id="6" name="Rounded Rectangular Callout 5"/>
          <p:cNvSpPr/>
          <p:nvPr/>
        </p:nvSpPr>
        <p:spPr>
          <a:xfrm>
            <a:off x="3733800" y="2057400"/>
            <a:ext cx="4953000" cy="3962400"/>
          </a:xfrm>
          <a:prstGeom prst="wedgeRoundRectCallout">
            <a:avLst>
              <a:gd name="adj1" fmla="val -62943"/>
              <a:gd name="adj2" fmla="val -336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800" b="1" dirty="0" smtClean="0">
                <a:solidFill>
                  <a:schemeClr val="accent2">
                    <a:lumMod val="75000"/>
                  </a:schemeClr>
                </a:solidFill>
              </a:rPr>
              <a:t>STEP 2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Gather and Map </a:t>
            </a:r>
            <a:r>
              <a:rPr lang="en-US" sz="2800" b="1" dirty="0" smtClean="0">
                <a:solidFill>
                  <a:schemeClr val="accent2">
                    <a:lumMod val="75000"/>
                  </a:schemeClr>
                </a:solidFill>
              </a:rPr>
              <a:t>Content</a:t>
            </a:r>
            <a:endParaRPr lang="en-US" sz="2800" b="1" dirty="0">
              <a:solidFill>
                <a:schemeClr val="accent2">
                  <a:lumMod val="75000"/>
                </a:schemeClr>
              </a:solidFill>
            </a:endParaRPr>
          </a:p>
        </p:txBody>
      </p:sp>
      <p:sp>
        <p:nvSpPr>
          <p:cNvPr id="3" name="Rectangle 2"/>
          <p:cNvSpPr/>
          <p:nvPr/>
        </p:nvSpPr>
        <p:spPr>
          <a:xfrm>
            <a:off x="3810001" y="2133600"/>
            <a:ext cx="4876799" cy="3539430"/>
          </a:xfrm>
          <a:prstGeom prst="rect">
            <a:avLst/>
          </a:prstGeom>
        </p:spPr>
        <p:txBody>
          <a:bodyPr wrap="square">
            <a:spAutoFit/>
          </a:bodyPr>
          <a:lstStyle/>
          <a:p>
            <a:pPr algn="ctr">
              <a:lnSpc>
                <a:spcPct val="200000"/>
              </a:lnSpc>
            </a:pPr>
            <a:r>
              <a:rPr lang="en-US" sz="2800" b="1" dirty="0" smtClean="0">
                <a:ea typeface="Calibri"/>
                <a:cs typeface="Times New Roman"/>
              </a:rPr>
              <a:t>What?</a:t>
            </a:r>
          </a:p>
          <a:p>
            <a:pPr algn="ctr">
              <a:lnSpc>
                <a:spcPct val="200000"/>
              </a:lnSpc>
            </a:pPr>
            <a:r>
              <a:rPr lang="en-US" sz="2800" b="1" dirty="0" smtClean="0">
                <a:cs typeface="Times New Roman"/>
              </a:rPr>
              <a:t>Why?</a:t>
            </a:r>
          </a:p>
          <a:p>
            <a:pPr algn="ctr">
              <a:lnSpc>
                <a:spcPct val="200000"/>
              </a:lnSpc>
            </a:pPr>
            <a:r>
              <a:rPr lang="en-US" sz="2800" b="1" dirty="0" smtClean="0">
                <a:cs typeface="Times New Roman"/>
              </a:rPr>
              <a:t>How? </a:t>
            </a:r>
          </a:p>
          <a:p>
            <a:pPr algn="ctr">
              <a:lnSpc>
                <a:spcPct val="200000"/>
              </a:lnSpc>
            </a:pPr>
            <a:r>
              <a:rPr lang="en-US" sz="2800" b="1" dirty="0" smtClean="0">
                <a:cs typeface="Times New Roman"/>
              </a:rPr>
              <a:t>Personal Experiences?</a:t>
            </a:r>
            <a:endParaRPr lang="en-US" sz="2800" b="1" dirty="0"/>
          </a:p>
        </p:txBody>
      </p:sp>
      <p:sp>
        <p:nvSpPr>
          <p:cNvPr id="8" name="Rectangle 7"/>
          <p:cNvSpPr/>
          <p:nvPr/>
        </p:nvSpPr>
        <p:spPr>
          <a:xfrm>
            <a:off x="3810000" y="2200165"/>
            <a:ext cx="4876799" cy="3785652"/>
          </a:xfrm>
          <a:prstGeom prst="rect">
            <a:avLst/>
          </a:prstGeom>
        </p:spPr>
        <p:txBody>
          <a:bodyPr wrap="square">
            <a:spAutoFit/>
          </a:bodyPr>
          <a:lstStyle/>
          <a:p>
            <a:pPr algn="ctr"/>
            <a:r>
              <a:rPr lang="en-US" sz="2400" b="1" dirty="0" smtClean="0">
                <a:ea typeface="Calibri"/>
                <a:cs typeface="Times New Roman"/>
              </a:rPr>
              <a:t>Who </a:t>
            </a:r>
            <a:r>
              <a:rPr lang="en-US" sz="2400" b="1" dirty="0">
                <a:ea typeface="Calibri"/>
                <a:cs typeface="Times New Roman"/>
              </a:rPr>
              <a:t>is your </a:t>
            </a:r>
            <a:r>
              <a:rPr lang="en-US" sz="2400" b="1" dirty="0" smtClean="0">
                <a:ea typeface="Calibri"/>
                <a:cs typeface="Times New Roman"/>
              </a:rPr>
              <a:t>audience?</a:t>
            </a:r>
          </a:p>
          <a:p>
            <a:pPr marL="457200" indent="-457200" algn="ctr">
              <a:buFont typeface="Wingdings" panose="05000000000000000000" pitchFamily="2" charset="2"/>
              <a:buChar char="Ø"/>
            </a:pPr>
            <a:endParaRPr lang="en-US" sz="2400" b="1" dirty="0" smtClean="0">
              <a:ea typeface="Calibri"/>
              <a:cs typeface="Times New Roman"/>
            </a:endParaRPr>
          </a:p>
          <a:p>
            <a:pPr algn="ctr"/>
            <a:r>
              <a:rPr lang="en-US" sz="2400" b="1" dirty="0">
                <a:ea typeface="Calibri"/>
                <a:cs typeface="Times New Roman"/>
              </a:rPr>
              <a:t>W</a:t>
            </a:r>
            <a:r>
              <a:rPr lang="en-US" sz="2400" b="1" dirty="0" smtClean="0">
                <a:ea typeface="Calibri"/>
                <a:cs typeface="Times New Roman"/>
              </a:rPr>
              <a:t>hat </a:t>
            </a:r>
            <a:r>
              <a:rPr lang="en-US" sz="2400" b="1" dirty="0">
                <a:ea typeface="Calibri"/>
                <a:cs typeface="Times New Roman"/>
              </a:rPr>
              <a:t>are their </a:t>
            </a:r>
            <a:r>
              <a:rPr lang="en-US" sz="2400" b="1" dirty="0" smtClean="0">
                <a:ea typeface="Calibri"/>
                <a:cs typeface="Times New Roman"/>
              </a:rPr>
              <a:t>needs?</a:t>
            </a:r>
          </a:p>
          <a:p>
            <a:pPr marL="457200" indent="-457200" algn="ctr">
              <a:buFont typeface="Wingdings" panose="05000000000000000000" pitchFamily="2" charset="2"/>
              <a:buChar char="Ø"/>
            </a:pPr>
            <a:endParaRPr lang="en-US" sz="2400" b="1" dirty="0" smtClean="0">
              <a:ea typeface="Calibri"/>
              <a:cs typeface="Times New Roman"/>
            </a:endParaRPr>
          </a:p>
          <a:p>
            <a:pPr algn="ctr"/>
            <a:r>
              <a:rPr lang="en-US" sz="2400" b="1" dirty="0">
                <a:ea typeface="Calibri"/>
                <a:cs typeface="Times New Roman"/>
              </a:rPr>
              <a:t>A</a:t>
            </a:r>
            <a:r>
              <a:rPr lang="en-US" sz="2400" b="1" dirty="0" smtClean="0">
                <a:ea typeface="Calibri"/>
                <a:cs typeface="Times New Roman"/>
              </a:rPr>
              <a:t>re </a:t>
            </a:r>
            <a:r>
              <a:rPr lang="en-US" sz="2400" b="1" dirty="0">
                <a:ea typeface="Calibri"/>
                <a:cs typeface="Times New Roman"/>
              </a:rPr>
              <a:t>there </a:t>
            </a:r>
            <a:r>
              <a:rPr lang="en-US" sz="2400" b="1" dirty="0" smtClean="0">
                <a:ea typeface="Calibri"/>
                <a:cs typeface="Times New Roman"/>
              </a:rPr>
              <a:t>pre-requisite?</a:t>
            </a:r>
          </a:p>
          <a:p>
            <a:pPr marL="457200" indent="-457200" algn="ctr">
              <a:buFont typeface="Wingdings" panose="05000000000000000000" pitchFamily="2" charset="2"/>
              <a:buChar char="Ø"/>
            </a:pPr>
            <a:endParaRPr lang="en-US" sz="2400" b="1" dirty="0" smtClean="0">
              <a:ea typeface="Calibri"/>
              <a:cs typeface="Times New Roman"/>
            </a:endParaRPr>
          </a:p>
          <a:p>
            <a:pPr algn="ctr"/>
            <a:r>
              <a:rPr lang="en-US" sz="2400" b="1" dirty="0">
                <a:ea typeface="Calibri"/>
                <a:cs typeface="Times New Roman"/>
              </a:rPr>
              <a:t>I</a:t>
            </a:r>
            <a:r>
              <a:rPr lang="en-US" sz="2400" b="1" dirty="0" smtClean="0">
                <a:ea typeface="Calibri"/>
                <a:cs typeface="Times New Roman"/>
              </a:rPr>
              <a:t>s </a:t>
            </a:r>
            <a:r>
              <a:rPr lang="en-US" sz="2400" b="1" dirty="0">
                <a:ea typeface="Calibri"/>
                <a:cs typeface="Times New Roman"/>
              </a:rPr>
              <a:t>there a learning </a:t>
            </a:r>
            <a:r>
              <a:rPr lang="en-US" sz="2400" b="1" dirty="0" smtClean="0">
                <a:ea typeface="Calibri"/>
                <a:cs typeface="Times New Roman"/>
              </a:rPr>
              <a:t>curve?</a:t>
            </a:r>
          </a:p>
          <a:p>
            <a:pPr marL="457200" indent="-457200" algn="ctr">
              <a:buFont typeface="Wingdings" panose="05000000000000000000" pitchFamily="2" charset="2"/>
              <a:buChar char="Ø"/>
            </a:pPr>
            <a:endParaRPr lang="en-US" sz="2400" b="1" dirty="0" smtClean="0">
              <a:ea typeface="Calibri"/>
              <a:cs typeface="Times New Roman"/>
            </a:endParaRPr>
          </a:p>
          <a:p>
            <a:pPr algn="ctr"/>
            <a:r>
              <a:rPr lang="en-US" sz="2400" b="1" dirty="0" smtClean="0">
                <a:ea typeface="Calibri"/>
                <a:cs typeface="Times New Roman"/>
              </a:rPr>
              <a:t>Are </a:t>
            </a:r>
            <a:r>
              <a:rPr lang="en-US" sz="2400" b="1" dirty="0">
                <a:ea typeface="Calibri"/>
                <a:cs typeface="Times New Roman"/>
              </a:rPr>
              <a:t>there usability constraints?</a:t>
            </a:r>
            <a:endParaRPr lang="en-US" sz="2400" b="1"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51" y="1676400"/>
            <a:ext cx="866144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4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wheel(1)">
                                      <p:cBhvr>
                                        <p:cTn id="29"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3"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75000"/>
                  </a:schemeClr>
                </a:solidFill>
              </a:rPr>
              <a:t>STEP 3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Define Learning Objectives</a:t>
            </a:r>
          </a:p>
        </p:txBody>
      </p:sp>
      <p:sp>
        <p:nvSpPr>
          <p:cNvPr id="4" name="Rectangle 3"/>
          <p:cNvSpPr/>
          <p:nvPr/>
        </p:nvSpPr>
        <p:spPr>
          <a:xfrm>
            <a:off x="1066800" y="2662869"/>
            <a:ext cx="7086600" cy="18158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a:t>Our objectives in this course are…</a:t>
            </a:r>
          </a:p>
          <a:p>
            <a:endParaRPr lang="en-US" sz="1600" b="1" dirty="0" smtClean="0">
              <a:ea typeface="ＭＳ Ｐゴシック"/>
              <a:cs typeface="Arial" charset="0"/>
            </a:endParaRPr>
          </a:p>
          <a:p>
            <a:r>
              <a:rPr lang="en-US" sz="1600" b="1" dirty="0" smtClean="0">
                <a:ea typeface="ＭＳ Ｐゴシック"/>
                <a:cs typeface="Arial" charset="0"/>
              </a:rPr>
              <a:t>Understand </a:t>
            </a:r>
            <a:r>
              <a:rPr lang="en-US" sz="1600" dirty="0" smtClean="0">
                <a:ea typeface="ＭＳ Ｐゴシック"/>
                <a:cs typeface="Arial" charset="0"/>
              </a:rPr>
              <a:t>the advantages that come from diversity.</a:t>
            </a:r>
            <a:br>
              <a:rPr lang="en-US" sz="1600" dirty="0" smtClean="0">
                <a:ea typeface="ＭＳ Ｐゴシック"/>
                <a:cs typeface="Arial" charset="0"/>
              </a:rPr>
            </a:br>
            <a:endParaRPr lang="en-US" sz="1600" dirty="0" smtClean="0">
              <a:ea typeface="ＭＳ Ｐゴシック"/>
              <a:cs typeface="Arial" charset="0"/>
            </a:endParaRPr>
          </a:p>
          <a:p>
            <a:r>
              <a:rPr lang="en-US" sz="1600" b="1" dirty="0" smtClean="0">
                <a:ea typeface="ＭＳ Ｐゴシック"/>
                <a:cs typeface="Arial" charset="0"/>
              </a:rPr>
              <a:t>Adopt</a:t>
            </a:r>
            <a:r>
              <a:rPr lang="en-US" sz="1600" dirty="0" smtClean="0">
                <a:ea typeface="ＭＳ Ｐゴシック"/>
                <a:cs typeface="Arial" charset="0"/>
              </a:rPr>
              <a:t> the 4 Paradigms of the Diversity Advantage.</a:t>
            </a:r>
            <a:br>
              <a:rPr lang="en-US" sz="1600" dirty="0" smtClean="0">
                <a:ea typeface="ＭＳ Ｐゴシック"/>
                <a:cs typeface="Arial" charset="0"/>
              </a:rPr>
            </a:br>
            <a:endParaRPr lang="en-US" sz="1600" dirty="0" smtClean="0">
              <a:ea typeface="ＭＳ Ｐゴシック"/>
              <a:cs typeface="Arial" charset="0"/>
            </a:endParaRPr>
          </a:p>
          <a:p>
            <a:r>
              <a:rPr lang="en-US" sz="1600" b="1" dirty="0" smtClean="0"/>
              <a:t>Achieve</a:t>
            </a:r>
            <a:r>
              <a:rPr lang="en-US" sz="1600" dirty="0" smtClean="0"/>
              <a:t> higher levels of collaboration in your workplace. </a:t>
            </a:r>
            <a:endParaRPr lang="en-US" sz="1600" dirty="0"/>
          </a:p>
        </p:txBody>
      </p:sp>
      <p:sp>
        <p:nvSpPr>
          <p:cNvPr id="5" name="Rectangle 4"/>
          <p:cNvSpPr/>
          <p:nvPr/>
        </p:nvSpPr>
        <p:spPr>
          <a:xfrm>
            <a:off x="1066800" y="2667000"/>
            <a:ext cx="7086600" cy="258532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solidFill>
                  <a:schemeClr val="bg1"/>
                </a:solidFill>
              </a:rPr>
              <a:t>What you are about to learn….</a:t>
            </a:r>
          </a:p>
          <a:p>
            <a:pPr lvl="0"/>
            <a:endParaRPr lang="en-US" dirty="0" smtClean="0">
              <a:solidFill>
                <a:schemeClr val="bg1"/>
              </a:solidFill>
            </a:endParaRPr>
          </a:p>
          <a:p>
            <a:pPr marL="285750" lvl="0" indent="-285750">
              <a:buFont typeface="Arial" panose="020B0604020202020204" pitchFamily="34" charset="0"/>
              <a:buChar char="•"/>
            </a:pPr>
            <a:r>
              <a:rPr lang="en-US" dirty="0" err="1" smtClean="0">
                <a:solidFill>
                  <a:schemeClr val="bg1"/>
                </a:solidFill>
              </a:rPr>
              <a:t>Identifing</a:t>
            </a:r>
            <a:r>
              <a:rPr lang="en-US" b="0" dirty="0" smtClean="0">
                <a:solidFill>
                  <a:schemeClr val="bg1"/>
                </a:solidFill>
              </a:rPr>
              <a:t> the purpose of the ReStore.</a:t>
            </a:r>
            <a:br>
              <a:rPr lang="en-US" b="0" dirty="0" smtClean="0">
                <a:solidFill>
                  <a:schemeClr val="bg1"/>
                </a:solidFill>
              </a:rPr>
            </a:br>
            <a:r>
              <a:rPr lang="en-US" dirty="0" smtClean="0">
                <a:solidFill>
                  <a:schemeClr val="bg1"/>
                </a:solidFill>
              </a:rPr>
              <a:t>Acknowledge</a:t>
            </a:r>
            <a:r>
              <a:rPr lang="en-US" b="0" dirty="0" smtClean="0">
                <a:solidFill>
                  <a:schemeClr val="bg1"/>
                </a:solidFill>
              </a:rPr>
              <a:t> </a:t>
            </a:r>
            <a:r>
              <a:rPr lang="en-US" b="0" dirty="0" err="1" smtClean="0">
                <a:solidFill>
                  <a:schemeClr val="bg1"/>
                </a:solidFill>
              </a:rPr>
              <a:t>ReStore’s</a:t>
            </a:r>
            <a:r>
              <a:rPr lang="en-US" b="0" dirty="0" smtClean="0">
                <a:solidFill>
                  <a:schemeClr val="bg1"/>
                </a:solidFill>
              </a:rPr>
              <a:t> role in Habitat’s mission.</a:t>
            </a:r>
          </a:p>
          <a:p>
            <a:pPr marL="285750" lvl="0" indent="-285750">
              <a:buFont typeface="Arial" panose="020B0604020202020204" pitchFamily="34" charset="0"/>
              <a:buChar char="•"/>
            </a:pPr>
            <a:endParaRPr lang="en-US" b="0" dirty="0" smtClean="0">
              <a:solidFill>
                <a:schemeClr val="bg1"/>
              </a:solidFill>
            </a:endParaRPr>
          </a:p>
          <a:p>
            <a:pPr marL="285750" lvl="0" indent="-285750">
              <a:buFont typeface="Arial" panose="020B0604020202020204" pitchFamily="34" charset="0"/>
              <a:buChar char="•"/>
            </a:pPr>
            <a:r>
              <a:rPr lang="en-US" dirty="0" smtClean="0">
                <a:solidFill>
                  <a:schemeClr val="bg1"/>
                </a:solidFill>
              </a:rPr>
              <a:t>Determine</a:t>
            </a:r>
            <a:r>
              <a:rPr lang="en-US" b="0" dirty="0" smtClean="0">
                <a:solidFill>
                  <a:schemeClr val="bg1"/>
                </a:solidFill>
              </a:rPr>
              <a:t> the Five P’s in your affiliate store.</a:t>
            </a:r>
          </a:p>
          <a:p>
            <a:pPr marL="285750" lvl="0" indent="-285750">
              <a:buFont typeface="Arial" panose="020B0604020202020204" pitchFamily="34" charset="0"/>
              <a:buChar char="•"/>
            </a:pPr>
            <a:endParaRPr lang="en-US" b="0" dirty="0" smtClean="0">
              <a:solidFill>
                <a:schemeClr val="bg1"/>
              </a:solidFill>
            </a:endParaRPr>
          </a:p>
          <a:p>
            <a:pPr marL="285750" lvl="0" indent="-285750">
              <a:buFont typeface="Arial" panose="020B0604020202020204" pitchFamily="34" charset="0"/>
              <a:buChar char="•"/>
            </a:pPr>
            <a:r>
              <a:rPr lang="en-US" dirty="0" smtClean="0">
                <a:solidFill>
                  <a:schemeClr val="bg1"/>
                </a:solidFill>
              </a:rPr>
              <a:t>Develop</a:t>
            </a:r>
            <a:r>
              <a:rPr lang="en-US" b="0" dirty="0" smtClean="0">
                <a:solidFill>
                  <a:schemeClr val="bg1"/>
                </a:solidFill>
              </a:rPr>
              <a:t> Super Agent Restore Skills.</a:t>
            </a:r>
          </a:p>
          <a:p>
            <a:pPr marL="285750" lvl="0" indent="-285750">
              <a:buFont typeface="Arial" panose="020B0604020202020204" pitchFamily="34" charset="0"/>
              <a:buChar char="•"/>
            </a:pPr>
            <a:endParaRPr lang="en-US" b="0" dirty="0">
              <a:solidFill>
                <a:schemeClr val="bg1"/>
              </a:solidFill>
            </a:endParaRPr>
          </a:p>
        </p:txBody>
      </p:sp>
      <p:sp>
        <p:nvSpPr>
          <p:cNvPr id="6" name="Rectangle 5"/>
          <p:cNvSpPr/>
          <p:nvPr/>
        </p:nvSpPr>
        <p:spPr>
          <a:xfrm>
            <a:off x="1066800" y="2662869"/>
            <a:ext cx="7086600" cy="286232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t>At the end of this module, you will be able to :</a:t>
            </a:r>
          </a:p>
          <a:p>
            <a:pPr marL="225425"/>
            <a:endParaRPr lang="en-US" dirty="0" smtClean="0"/>
          </a:p>
          <a:p>
            <a:pPr marL="285750" indent="-285750" fontAlgn="base">
              <a:buFont typeface="Arial" pitchFamily="34" charset="0"/>
              <a:buChar char="•"/>
            </a:pPr>
            <a:r>
              <a:rPr lang="en-US" dirty="0" smtClean="0"/>
              <a:t>Identify the steps to demonstrate leadership.</a:t>
            </a:r>
          </a:p>
          <a:p>
            <a:pPr marL="285750" indent="-285750" fontAlgn="base">
              <a:buFont typeface="Arial" pitchFamily="34" charset="0"/>
              <a:buChar char="•"/>
            </a:pPr>
            <a:endParaRPr lang="en-US" dirty="0" smtClean="0"/>
          </a:p>
          <a:p>
            <a:pPr marL="285750" indent="-285750" fontAlgn="base">
              <a:buFont typeface="Arial" pitchFamily="34" charset="0"/>
              <a:buChar char="•"/>
            </a:pPr>
            <a:r>
              <a:rPr lang="en-US" dirty="0" smtClean="0"/>
              <a:t>Define the roles and responsibilities of the Project Manager, Project Engineer, and Lead Engineer.</a:t>
            </a:r>
          </a:p>
          <a:p>
            <a:pPr marL="285750" indent="-285750" fontAlgn="base">
              <a:buFont typeface="Arial" pitchFamily="34" charset="0"/>
              <a:buChar char="•"/>
            </a:pPr>
            <a:endParaRPr lang="en-US" dirty="0" smtClean="0"/>
          </a:p>
          <a:p>
            <a:pPr marL="285750" indent="-285750" fontAlgn="base">
              <a:buFont typeface="Arial" pitchFamily="34" charset="0"/>
              <a:buChar char="•"/>
            </a:pPr>
            <a:r>
              <a:rPr lang="en-US" dirty="0" smtClean="0"/>
              <a:t>Recognize the characteristics of a successful project.</a:t>
            </a:r>
          </a:p>
          <a:p>
            <a:pPr marL="285750" indent="-285750" fontAlgn="base">
              <a:buFont typeface="Arial" pitchFamily="34" charset="0"/>
              <a:buChar char="•"/>
            </a:pPr>
            <a:endParaRPr lang="en-US" dirty="0" smtClean="0"/>
          </a:p>
          <a:p>
            <a:pPr marL="285750" indent="-285750" fontAlgn="base">
              <a:buFont typeface="Arial" pitchFamily="34" charset="0"/>
              <a:buChar char="•"/>
            </a:pPr>
            <a:r>
              <a:rPr lang="en-US" dirty="0" smtClean="0"/>
              <a:t>Determine the qualities of a effective lead engineer.</a:t>
            </a:r>
          </a:p>
        </p:txBody>
      </p:sp>
      <p:sp>
        <p:nvSpPr>
          <p:cNvPr id="7" name="Rectangle 6"/>
          <p:cNvSpPr/>
          <p:nvPr/>
        </p:nvSpPr>
        <p:spPr>
          <a:xfrm>
            <a:off x="533400" y="1821710"/>
            <a:ext cx="8077200" cy="452431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Upon completion of this continuing education self-study module, the learner is expected to demonstrate enhanced understanding of Laws &amp; Rules of the Board of Nursing.  Enhanced understanding will be measured by satisfaction of the following objectives:</a:t>
            </a:r>
          </a:p>
          <a:p>
            <a:r>
              <a:rPr lang="en-US" dirty="0"/>
              <a:t> </a:t>
            </a:r>
          </a:p>
          <a:p>
            <a:pPr marL="171450" lvl="0" indent="-171450">
              <a:buFont typeface="Arial" pitchFamily="34" charset="0"/>
              <a:buChar char="•"/>
            </a:pPr>
            <a:r>
              <a:rPr lang="en-US" dirty="0"/>
              <a:t>Describe the legislative purpose for the Nurse Practice Act.</a:t>
            </a:r>
          </a:p>
          <a:p>
            <a:pPr marL="171450" lvl="0" indent="-171450">
              <a:buFont typeface="Arial" pitchFamily="34" charset="0"/>
              <a:buChar char="•"/>
            </a:pPr>
            <a:r>
              <a:rPr lang="en-US" dirty="0"/>
              <a:t>Verbalize specific laws and rules related to the practice of nursing and nursing assisting.</a:t>
            </a:r>
          </a:p>
          <a:p>
            <a:pPr marL="171450" lvl="0" indent="-171450">
              <a:buFont typeface="Arial" pitchFamily="34" charset="0"/>
              <a:buChar char="•"/>
            </a:pPr>
            <a:r>
              <a:rPr lang="en-US" dirty="0"/>
              <a:t>Identify the pertinent levels of nursing practice in the State and the general scope of practice of each.</a:t>
            </a:r>
          </a:p>
          <a:p>
            <a:pPr marL="171450" lvl="0" indent="-171450">
              <a:buFont typeface="Arial" pitchFamily="34" charset="0"/>
              <a:buChar char="•"/>
            </a:pPr>
            <a:r>
              <a:rPr lang="en-US" dirty="0"/>
              <a:t>Discuss the general requirements for continuing licensure in the State.</a:t>
            </a:r>
          </a:p>
          <a:p>
            <a:pPr marL="171450" lvl="0" indent="-171450">
              <a:buFont typeface="Arial" pitchFamily="34" charset="0"/>
              <a:buChar char="•"/>
            </a:pPr>
            <a:r>
              <a:rPr lang="en-US" dirty="0"/>
              <a:t>Differentiate between ethical and legal practice.</a:t>
            </a:r>
          </a:p>
          <a:p>
            <a:pPr marL="171450" lvl="0" indent="-171450">
              <a:buFont typeface="Arial" pitchFamily="34" charset="0"/>
              <a:buChar char="•"/>
            </a:pPr>
            <a:r>
              <a:rPr lang="en-US" dirty="0"/>
              <a:t>Discuss the process for discipline related to nursing practice.</a:t>
            </a:r>
          </a:p>
          <a:p>
            <a:pPr marL="171450" lvl="0" indent="-171450">
              <a:buFont typeface="Arial" pitchFamily="34" charset="0"/>
              <a:buChar char="•"/>
            </a:pPr>
            <a:r>
              <a:rPr lang="en-US" dirty="0"/>
              <a:t>Create a professional plan for career maintenance and development within the limits of the law</a:t>
            </a:r>
            <a:r>
              <a:rPr lang="en-US" dirty="0" smtClean="0"/>
              <a:t>.</a:t>
            </a:r>
            <a:endParaRPr lang="en-US" dirty="0"/>
          </a:p>
        </p:txBody>
      </p:sp>
      <p:pic>
        <p:nvPicPr>
          <p:cNvPr id="8" name="Picture 5" descr="C:\Users\MediaDesign\Documents\CMR Projects\elB\FranklinCovey_The Diversity Advantage\images\2742-Anthony-medium_writingp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400" y="2030407"/>
            <a:ext cx="3159125" cy="8631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2663" y="2682982"/>
            <a:ext cx="3810000" cy="2554545"/>
          </a:xfrm>
          <a:prstGeom prst="rect">
            <a:avLst/>
          </a:prstGeom>
          <a:noFill/>
        </p:spPr>
        <p:txBody>
          <a:bodyPr wrap="square" rtlCol="0">
            <a:spAutoFit/>
          </a:bodyPr>
          <a:lstStyle/>
          <a:p>
            <a:pPr algn="ctr"/>
            <a:r>
              <a:rPr lang="en-US" sz="4000" b="1" dirty="0" smtClean="0">
                <a:solidFill>
                  <a:srgbClr val="C00000"/>
                </a:solidFill>
              </a:rPr>
              <a:t>Check out these objective samples. </a:t>
            </a:r>
            <a:endParaRPr lang="en-US" sz="4000" b="1" dirty="0">
              <a:solidFill>
                <a:srgbClr val="C00000"/>
              </a:solidFill>
            </a:endParaRPr>
          </a:p>
        </p:txBody>
      </p:sp>
    </p:spTree>
    <p:extLst>
      <p:ext uri="{BB962C8B-B14F-4D97-AF65-F5344CB8AC3E}">
        <p14:creationId xmlns:p14="http://schemas.microsoft.com/office/powerpoint/2010/main" val="29128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2000"/>
                            </p:stCondLst>
                            <p:childTnLst>
                              <p:par>
                                <p:cTn id="15" presetID="10" presetClass="entr" presetSubtype="0"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500"/>
                            </p:stCondLst>
                            <p:childTnLst>
                              <p:par>
                                <p:cTn id="19" presetID="10" presetClass="entr" presetSubtype="0" fill="hold" grpId="0" nodeType="afterEffect">
                                  <p:stCondLst>
                                    <p:cond delay="3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9000"/>
                            </p:stCondLst>
                            <p:childTnLst>
                              <p:par>
                                <p:cTn id="23" presetID="10" presetClass="entr" presetSubtype="0" fill="hold" grpId="0" nodeType="afterEffect">
                                  <p:stCondLst>
                                    <p:cond delay="3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2">
                    <a:lumMod val="75000"/>
                  </a:schemeClr>
                </a:solidFill>
              </a:rPr>
              <a:t>STEP </a:t>
            </a:r>
            <a:r>
              <a:rPr lang="en-US" sz="2800" b="1" dirty="0" smtClean="0">
                <a:solidFill>
                  <a:schemeClr val="accent2">
                    <a:lumMod val="75000"/>
                  </a:schemeClr>
                </a:solidFill>
              </a:rPr>
              <a:t>4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Create Assessment Criteria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524000"/>
            <a:ext cx="5554832" cy="5051425"/>
          </a:xfrm>
        </p:spPr>
      </p:pic>
    </p:spTree>
    <p:extLst>
      <p:ext uri="{BB962C8B-B14F-4D97-AF65-F5344CB8AC3E}">
        <p14:creationId xmlns:p14="http://schemas.microsoft.com/office/powerpoint/2010/main" val="3497917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2">
                    <a:lumMod val="75000"/>
                  </a:schemeClr>
                </a:solidFill>
              </a:rPr>
              <a:t>STEP </a:t>
            </a:r>
            <a:r>
              <a:rPr lang="en-US" sz="2800" b="1" dirty="0" smtClean="0">
                <a:solidFill>
                  <a:schemeClr val="accent2">
                    <a:lumMod val="75000"/>
                  </a:schemeClr>
                </a:solidFill>
              </a:rPr>
              <a:t>4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Create Assessment Criteria</a:t>
            </a:r>
          </a:p>
        </p:txBody>
      </p:sp>
      <p:sp>
        <p:nvSpPr>
          <p:cNvPr id="6" name="TextBox 5"/>
          <p:cNvSpPr txBox="1"/>
          <p:nvPr/>
        </p:nvSpPr>
        <p:spPr>
          <a:xfrm>
            <a:off x="838200" y="2800066"/>
            <a:ext cx="3124200" cy="2862322"/>
          </a:xfrm>
          <a:prstGeom prst="rect">
            <a:avLst/>
          </a:prstGeom>
          <a:noFill/>
        </p:spPr>
        <p:txBody>
          <a:bodyPr wrap="square" rtlCol="0">
            <a:spAutoFit/>
          </a:bodyPr>
          <a:lstStyle/>
          <a:p>
            <a:r>
              <a:rPr lang="en-US" sz="2400" b="1" dirty="0" smtClean="0">
                <a:solidFill>
                  <a:schemeClr val="accent2">
                    <a:lumMod val="75000"/>
                  </a:schemeClr>
                </a:solidFill>
              </a:rPr>
              <a:t>Question </a:t>
            </a:r>
            <a:r>
              <a:rPr lang="en-US" sz="2400" b="1" dirty="0">
                <a:solidFill>
                  <a:schemeClr val="accent2">
                    <a:lumMod val="75000"/>
                  </a:schemeClr>
                </a:solidFill>
              </a:rPr>
              <a:t>F</a:t>
            </a:r>
            <a:r>
              <a:rPr lang="en-US" sz="2400" b="1" dirty="0" smtClean="0">
                <a:solidFill>
                  <a:schemeClr val="accent2">
                    <a:lumMod val="75000"/>
                  </a:schemeClr>
                </a:solidFill>
              </a:rPr>
              <a:t>ormat Examples:</a:t>
            </a:r>
          </a:p>
          <a:p>
            <a:endParaRPr lang="en-US" sz="3200" b="1" dirty="0" smtClean="0">
              <a:solidFill>
                <a:srgbClr val="C00000"/>
              </a:solidFill>
            </a:endParaRPr>
          </a:p>
          <a:p>
            <a:pPr marL="571500" indent="-571500">
              <a:buFont typeface="Wingdings" panose="05000000000000000000" pitchFamily="2" charset="2"/>
              <a:buChar char="ü"/>
            </a:pPr>
            <a:r>
              <a:rPr lang="en-US" sz="2000" b="1" dirty="0" smtClean="0">
                <a:solidFill>
                  <a:srgbClr val="C00000"/>
                </a:solidFill>
              </a:rPr>
              <a:t>True or False </a:t>
            </a:r>
          </a:p>
          <a:p>
            <a:pPr marL="571500" indent="-571500">
              <a:buFont typeface="Wingdings" panose="05000000000000000000" pitchFamily="2" charset="2"/>
              <a:buChar char="ü"/>
            </a:pPr>
            <a:r>
              <a:rPr lang="en-US" sz="2000" b="1" dirty="0" smtClean="0">
                <a:solidFill>
                  <a:srgbClr val="C00000"/>
                </a:solidFill>
              </a:rPr>
              <a:t>Multiple </a:t>
            </a:r>
            <a:r>
              <a:rPr lang="en-US" sz="2000" b="1" dirty="0">
                <a:solidFill>
                  <a:srgbClr val="C00000"/>
                </a:solidFill>
              </a:rPr>
              <a:t>C</a:t>
            </a:r>
            <a:r>
              <a:rPr lang="en-US" sz="2000" b="1" dirty="0" smtClean="0">
                <a:solidFill>
                  <a:srgbClr val="C00000"/>
                </a:solidFill>
              </a:rPr>
              <a:t>hoice</a:t>
            </a:r>
          </a:p>
          <a:p>
            <a:pPr marL="571500" indent="-571500">
              <a:buFont typeface="Wingdings" panose="05000000000000000000" pitchFamily="2" charset="2"/>
              <a:buChar char="ü"/>
            </a:pPr>
            <a:r>
              <a:rPr lang="en-US" sz="2000" b="1" dirty="0" smtClean="0">
                <a:solidFill>
                  <a:srgbClr val="C00000"/>
                </a:solidFill>
              </a:rPr>
              <a:t>Drag n Drop</a:t>
            </a:r>
          </a:p>
          <a:p>
            <a:pPr marL="571500" indent="-571500">
              <a:buFont typeface="Wingdings" panose="05000000000000000000" pitchFamily="2" charset="2"/>
              <a:buChar char="ü"/>
            </a:pPr>
            <a:r>
              <a:rPr lang="en-US" sz="2000" b="1" dirty="0" smtClean="0">
                <a:solidFill>
                  <a:srgbClr val="C00000"/>
                </a:solidFill>
              </a:rPr>
              <a:t>Fill in the Blank</a:t>
            </a:r>
          </a:p>
          <a:p>
            <a:pPr marL="571500" indent="-571500">
              <a:buFont typeface="Wingdings" panose="05000000000000000000" pitchFamily="2" charset="2"/>
              <a:buChar char="ü"/>
            </a:pPr>
            <a:r>
              <a:rPr lang="en-US" sz="2000" b="1" dirty="0" smtClean="0">
                <a:solidFill>
                  <a:srgbClr val="C00000"/>
                </a:solidFill>
              </a:rPr>
              <a:t>Hotspots</a:t>
            </a:r>
          </a:p>
        </p:txBody>
      </p:sp>
      <p:pic>
        <p:nvPicPr>
          <p:cNvPr id="1026" name="Picture 2" descr="http://www.edudemic.com/wp-content/uploads/2014/05/Blooms_taxonomy_poster.jpg"/>
          <p:cNvPicPr>
            <a:picLocks noChangeAspect="1" noChangeArrowheads="1"/>
          </p:cNvPicPr>
          <p:nvPr/>
        </p:nvPicPr>
        <p:blipFill rotWithShape="1">
          <a:blip r:embed="rId3">
            <a:extLst>
              <a:ext uri="{28A0092B-C50C-407E-A947-70E740481C1C}">
                <a14:useLocalDpi xmlns:a14="http://schemas.microsoft.com/office/drawing/2010/main" val="0"/>
              </a:ext>
            </a:extLst>
          </a:blip>
          <a:srcRect b="10487"/>
          <a:stretch/>
        </p:blipFill>
        <p:spPr bwMode="auto">
          <a:xfrm>
            <a:off x="4648200" y="2628302"/>
            <a:ext cx="3837182" cy="293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08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75000"/>
                  </a:schemeClr>
                </a:solidFill>
              </a:rPr>
              <a:t>STEP 5 </a:t>
            </a:r>
            <a:br>
              <a:rPr lang="en-US" sz="2800" b="1" dirty="0" smtClean="0">
                <a:solidFill>
                  <a:schemeClr val="accent2">
                    <a:lumMod val="75000"/>
                  </a:schemeClr>
                </a:solidFill>
              </a:rPr>
            </a:br>
            <a:r>
              <a:rPr lang="en-US" sz="2800" b="1" dirty="0">
                <a:solidFill>
                  <a:schemeClr val="accent2">
                    <a:lumMod val="75000"/>
                  </a:schemeClr>
                </a:solidFill>
              </a:rPr>
              <a:t>Pick a Design </a:t>
            </a:r>
            <a:r>
              <a:rPr lang="en-US" sz="2800" b="1" dirty="0" smtClean="0">
                <a:solidFill>
                  <a:schemeClr val="accent2">
                    <a:lumMod val="75000"/>
                  </a:schemeClr>
                </a:solidFill>
              </a:rPr>
              <a:t>Model/Method</a:t>
            </a:r>
            <a:endParaRPr lang="en-US" sz="2800" b="1" dirty="0">
              <a:solidFill>
                <a:schemeClr val="accent2">
                  <a:lumMod val="75000"/>
                </a:schemeClr>
              </a:solidFill>
            </a:endParaRPr>
          </a:p>
        </p:txBody>
      </p:sp>
      <p:sp>
        <p:nvSpPr>
          <p:cNvPr id="3" name="Content Placeholder 2"/>
          <p:cNvSpPr>
            <a:spLocks noGrp="1"/>
          </p:cNvSpPr>
          <p:nvPr>
            <p:ph idx="1"/>
          </p:nvPr>
        </p:nvSpPr>
        <p:spPr>
          <a:xfrm>
            <a:off x="1009443" y="1807361"/>
            <a:ext cx="7125112" cy="2078839"/>
          </a:xfrm>
        </p:spPr>
        <p:txBody>
          <a:bodyPr>
            <a:normAutofit/>
          </a:bodyPr>
          <a:lstStyle/>
          <a:p>
            <a:pPr marL="0" indent="0" algn="ctr">
              <a:buNone/>
            </a:pPr>
            <a:r>
              <a:rPr lang="en-US" sz="3600" b="1" dirty="0" smtClean="0">
                <a:solidFill>
                  <a:srgbClr val="C00000"/>
                </a:solidFill>
              </a:rPr>
              <a:t>What is a design model that you have used?</a:t>
            </a:r>
            <a:endParaRPr lang="en-US" sz="3600" b="1" dirty="0">
              <a:solidFill>
                <a:srgbClr val="C00000"/>
              </a:solidFill>
            </a:endParaRPr>
          </a:p>
        </p:txBody>
      </p:sp>
      <p:graphicFrame>
        <p:nvGraphicFramePr>
          <p:cNvPr id="4" name="Diagram 3"/>
          <p:cNvGraphicFramePr/>
          <p:nvPr>
            <p:extLst>
              <p:ext uri="{D42A27DB-BD31-4B8C-83A1-F6EECF244321}">
                <p14:modId xmlns:p14="http://schemas.microsoft.com/office/powerpoint/2010/main" val="1933132685"/>
              </p:ext>
            </p:extLst>
          </p:nvPr>
        </p:nvGraphicFramePr>
        <p:xfrm>
          <a:off x="0" y="1752600"/>
          <a:ext cx="8839200" cy="589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44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0"/>
            <a:ext cx="4572000" cy="3539430"/>
          </a:xfrm>
          <a:prstGeom prst="rect">
            <a:avLst/>
          </a:prstGeom>
        </p:spPr>
        <p:txBody>
          <a:bodyPr>
            <a:spAutoFit/>
          </a:bodyPr>
          <a:lstStyle/>
          <a:p>
            <a:pPr algn="ctr"/>
            <a:r>
              <a:rPr lang="en-US" sz="3200" b="1" dirty="0" smtClean="0">
                <a:solidFill>
                  <a:srgbClr val="C00000"/>
                </a:solidFill>
              </a:rPr>
              <a:t>Images</a:t>
            </a:r>
          </a:p>
          <a:p>
            <a:pPr algn="ctr"/>
            <a:endParaRPr lang="en-US" sz="3200" b="1" dirty="0" smtClean="0">
              <a:solidFill>
                <a:srgbClr val="C00000"/>
              </a:solidFill>
            </a:endParaRPr>
          </a:p>
          <a:p>
            <a:pPr algn="ctr"/>
            <a:r>
              <a:rPr lang="en-US" sz="3200" b="1" dirty="0" smtClean="0">
                <a:solidFill>
                  <a:srgbClr val="C00000"/>
                </a:solidFill>
              </a:rPr>
              <a:t>Videos</a:t>
            </a:r>
          </a:p>
          <a:p>
            <a:pPr algn="ctr"/>
            <a:endParaRPr lang="en-US" sz="3200" b="1" dirty="0" smtClean="0">
              <a:solidFill>
                <a:srgbClr val="C00000"/>
              </a:solidFill>
            </a:endParaRPr>
          </a:p>
          <a:p>
            <a:pPr algn="ctr"/>
            <a:r>
              <a:rPr lang="en-US" sz="3200" b="1" dirty="0" smtClean="0">
                <a:solidFill>
                  <a:srgbClr val="C00000"/>
                </a:solidFill>
              </a:rPr>
              <a:t>Interaction</a:t>
            </a:r>
          </a:p>
          <a:p>
            <a:pPr algn="ctr"/>
            <a:endParaRPr lang="en-US" sz="3200" b="1" dirty="0" smtClean="0">
              <a:solidFill>
                <a:srgbClr val="C00000"/>
              </a:solidFill>
            </a:endParaRPr>
          </a:p>
          <a:p>
            <a:pPr algn="ctr"/>
            <a:r>
              <a:rPr lang="en-US" sz="3200" b="1" dirty="0" smtClean="0">
                <a:solidFill>
                  <a:srgbClr val="C00000"/>
                </a:solidFill>
              </a:rPr>
              <a:t>Quizzes</a:t>
            </a:r>
            <a:endParaRPr lang="en-US" sz="3200" b="1" dirty="0">
              <a:solidFill>
                <a:srgbClr val="C00000"/>
              </a:solidFill>
            </a:endParaRPr>
          </a:p>
        </p:txBody>
      </p:sp>
      <p:sp>
        <p:nvSpPr>
          <p:cNvPr id="2" name="Title 1"/>
          <p:cNvSpPr>
            <a:spLocks noGrp="1"/>
          </p:cNvSpPr>
          <p:nvPr>
            <p:ph type="title"/>
          </p:nvPr>
        </p:nvSpPr>
        <p:spPr/>
        <p:txBody>
          <a:bodyPr/>
          <a:lstStyle/>
          <a:p>
            <a:r>
              <a:rPr lang="en-US" sz="2800" b="1" dirty="0" smtClean="0">
                <a:solidFill>
                  <a:schemeClr val="accent2">
                    <a:lumMod val="75000"/>
                  </a:schemeClr>
                </a:solidFill>
              </a:rPr>
              <a:t>STEP 6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Choose Design Elements</a:t>
            </a:r>
          </a:p>
        </p:txBody>
      </p:sp>
      <p:pic>
        <p:nvPicPr>
          <p:cNvPr id="6" name="Picture 4" descr="C:\Users\MediaDesign\Documents\CMR Projects\elB\Power Engineers\templates\9394-Jamie-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08095" y="1676400"/>
            <a:ext cx="3952875" cy="759142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133600" y="1676400"/>
            <a:ext cx="5396332" cy="9304020"/>
            <a:chOff x="-10557922" y="-553394"/>
            <a:chExt cx="6122504" cy="10556041"/>
          </a:xfrm>
        </p:grpSpPr>
        <p:pic>
          <p:nvPicPr>
            <p:cNvPr id="8" name="Picture 3" descr="C:\Users\MediaDesign\Documents\CMR Projects\elB\Power Engineers\templates\10032-Bruce2-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7922" y="-553394"/>
              <a:ext cx="6122504" cy="105560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959697" y="1948438"/>
              <a:ext cx="4367105" cy="2339596"/>
            </a:xfrm>
            <a:prstGeom prst="rect">
              <a:avLst/>
            </a:prstGeom>
            <a:noFill/>
          </p:spPr>
          <p:txBody>
            <a:bodyPr wrap="square" rtlCol="0">
              <a:spAutoFit/>
            </a:bodyPr>
            <a:lstStyle/>
            <a:p>
              <a:pPr algn="ctr"/>
              <a:r>
                <a:rPr lang="en-US" sz="3200" b="1" dirty="0">
                  <a:solidFill>
                    <a:srgbClr val="C00000"/>
                  </a:solidFill>
                </a:rPr>
                <a:t>Is there content already built and can it be reused? </a:t>
              </a:r>
            </a:p>
          </p:txBody>
        </p:sp>
      </p:gr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975" y="1716680"/>
            <a:ext cx="6219825" cy="467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89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7"/>
                                        </p:tgtEl>
                                      </p:cBhvr>
                                    </p:animEffect>
                                    <p:anim calcmode="lin" valueType="num">
                                      <p:cBhvr>
                                        <p:cTn id="20" dur="1000"/>
                                        <p:tgtEl>
                                          <p:spTgt spid="7"/>
                                        </p:tgtEl>
                                        <p:attrNameLst>
                                          <p:attrName>ppt_x</p:attrName>
                                        </p:attrNameLst>
                                      </p:cBhvr>
                                      <p:tavLst>
                                        <p:tav tm="0">
                                          <p:val>
                                            <p:strVal val="ppt_x"/>
                                          </p:val>
                                        </p:tav>
                                        <p:tav tm="100000">
                                          <p:val>
                                            <p:strVal val="ppt_x"/>
                                          </p:val>
                                        </p:tav>
                                      </p:tavLst>
                                    </p:anim>
                                    <p:anim calcmode="lin" valueType="num">
                                      <p:cBhvr>
                                        <p:cTn id="21" dur="1000"/>
                                        <p:tgtEl>
                                          <p:spTgt spid="7"/>
                                        </p:tgtEl>
                                        <p:attrNameLst>
                                          <p:attrName>ppt_y</p:attrName>
                                        </p:attrNameLst>
                                      </p:cBhvr>
                                      <p:tavLst>
                                        <p:tav tm="0">
                                          <p:val>
                                            <p:strVal val="ppt_y"/>
                                          </p:val>
                                        </p:tav>
                                        <p:tav tm="100000">
                                          <p:val>
                                            <p:strVal val="ppt_y+.1"/>
                                          </p:val>
                                        </p:tav>
                                      </p:tavLst>
                                    </p:anim>
                                    <p:set>
                                      <p:cBhvr>
                                        <p:cTn id="22" dur="1" fill="hold">
                                          <p:stCondLst>
                                            <p:cond delay="9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75000"/>
                  </a:schemeClr>
                </a:solidFill>
              </a:rPr>
              <a:t>STEP 6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Choose Design Elements</a:t>
            </a:r>
          </a:p>
        </p:txBody>
      </p:sp>
      <p:grpSp>
        <p:nvGrpSpPr>
          <p:cNvPr id="3" name="Group 2"/>
          <p:cNvGrpSpPr/>
          <p:nvPr/>
        </p:nvGrpSpPr>
        <p:grpSpPr>
          <a:xfrm>
            <a:off x="459227" y="2494123"/>
            <a:ext cx="2503437" cy="2580952"/>
            <a:chOff x="459227" y="2494123"/>
            <a:chExt cx="2503437" cy="2580952"/>
          </a:xfrm>
        </p:grpSpPr>
        <p:sp>
          <p:nvSpPr>
            <p:cNvPr id="5" name="Freeform 4"/>
            <p:cNvSpPr/>
            <p:nvPr/>
          </p:nvSpPr>
          <p:spPr>
            <a:xfrm>
              <a:off x="459227" y="2494123"/>
              <a:ext cx="2503437" cy="722222"/>
            </a:xfrm>
            <a:custGeom>
              <a:avLst/>
              <a:gdLst>
                <a:gd name="connsiteX0" fmla="*/ 0 w 2503437"/>
                <a:gd name="connsiteY0" fmla="*/ 0 h 722222"/>
                <a:gd name="connsiteX1" fmla="*/ 2503437 w 2503437"/>
                <a:gd name="connsiteY1" fmla="*/ 0 h 722222"/>
                <a:gd name="connsiteX2" fmla="*/ 2503437 w 2503437"/>
                <a:gd name="connsiteY2" fmla="*/ 722222 h 722222"/>
                <a:gd name="connsiteX3" fmla="*/ 0 w 2503437"/>
                <a:gd name="connsiteY3" fmla="*/ 722222 h 722222"/>
                <a:gd name="connsiteX4" fmla="*/ 0 w 2503437"/>
                <a:gd name="connsiteY4" fmla="*/ 0 h 722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37" h="722222">
                  <a:moveTo>
                    <a:pt x="0" y="0"/>
                  </a:moveTo>
                  <a:lnTo>
                    <a:pt x="2503437" y="0"/>
                  </a:lnTo>
                  <a:lnTo>
                    <a:pt x="2503437" y="722222"/>
                  </a:lnTo>
                  <a:lnTo>
                    <a:pt x="0" y="722222"/>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Manufacture Training</a:t>
              </a:r>
              <a:endParaRPr lang="en-US" sz="2000" kern="1200" dirty="0"/>
            </a:p>
          </p:txBody>
        </p:sp>
        <p:sp>
          <p:nvSpPr>
            <p:cNvPr id="6" name="Freeform 5"/>
            <p:cNvSpPr/>
            <p:nvPr/>
          </p:nvSpPr>
          <p:spPr>
            <a:xfrm>
              <a:off x="459227" y="3216346"/>
              <a:ext cx="2503437" cy="1858729"/>
            </a:xfrm>
            <a:custGeom>
              <a:avLst/>
              <a:gdLst>
                <a:gd name="connsiteX0" fmla="*/ 0 w 2503437"/>
                <a:gd name="connsiteY0" fmla="*/ 0 h 1858729"/>
                <a:gd name="connsiteX1" fmla="*/ 2503437 w 2503437"/>
                <a:gd name="connsiteY1" fmla="*/ 0 h 1858729"/>
                <a:gd name="connsiteX2" fmla="*/ 2503437 w 2503437"/>
                <a:gd name="connsiteY2" fmla="*/ 1858729 h 1858729"/>
                <a:gd name="connsiteX3" fmla="*/ 0 w 2503437"/>
                <a:gd name="connsiteY3" fmla="*/ 1858729 h 1858729"/>
                <a:gd name="connsiteX4" fmla="*/ 0 w 2503437"/>
                <a:gd name="connsiteY4" fmla="*/ 0 h 185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37" h="1858729">
                  <a:moveTo>
                    <a:pt x="0" y="0"/>
                  </a:moveTo>
                  <a:lnTo>
                    <a:pt x="2503437" y="0"/>
                  </a:lnTo>
                  <a:lnTo>
                    <a:pt x="2503437" y="1858729"/>
                  </a:lnTo>
                  <a:lnTo>
                    <a:pt x="0" y="1858729"/>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baseline="0" dirty="0" smtClean="0">
                  <a:solidFill>
                    <a:schemeClr val="bg1"/>
                  </a:solidFill>
                  <a:effectLst/>
                  <a:latin typeface="+mn-lt"/>
                  <a:ea typeface="+mn-ea"/>
                  <a:cs typeface="+mn-cs"/>
                </a:rPr>
                <a:t>V</a:t>
              </a:r>
              <a:r>
                <a:rPr lang="en-US" sz="2000" kern="1200" dirty="0" smtClean="0">
                  <a:solidFill>
                    <a:schemeClr val="bg1"/>
                  </a:solidFill>
                  <a:effectLst/>
                  <a:latin typeface="+mn-lt"/>
                  <a:ea typeface="+mn-ea"/>
                  <a:cs typeface="+mn-cs"/>
                </a:rPr>
                <a:t>ideos with quiz questions</a:t>
              </a:r>
              <a:endParaRPr lang="en-US" sz="2000" kern="1200" dirty="0">
                <a:solidFill>
                  <a:schemeClr val="bg1"/>
                </a:solidFill>
              </a:endParaRPr>
            </a:p>
          </p:txBody>
        </p:sp>
      </p:grpSp>
      <p:grpSp>
        <p:nvGrpSpPr>
          <p:cNvPr id="11" name="Group 10"/>
          <p:cNvGrpSpPr/>
          <p:nvPr/>
        </p:nvGrpSpPr>
        <p:grpSpPr>
          <a:xfrm>
            <a:off x="3320281" y="2494123"/>
            <a:ext cx="2503438" cy="2563015"/>
            <a:chOff x="3320281" y="2494123"/>
            <a:chExt cx="2503438" cy="2563015"/>
          </a:xfrm>
        </p:grpSpPr>
        <p:sp>
          <p:nvSpPr>
            <p:cNvPr id="7" name="Freeform 6"/>
            <p:cNvSpPr/>
            <p:nvPr/>
          </p:nvSpPr>
          <p:spPr>
            <a:xfrm>
              <a:off x="3320281" y="2494123"/>
              <a:ext cx="2503437" cy="722222"/>
            </a:xfrm>
            <a:custGeom>
              <a:avLst/>
              <a:gdLst>
                <a:gd name="connsiteX0" fmla="*/ 0 w 2503437"/>
                <a:gd name="connsiteY0" fmla="*/ 0 h 722222"/>
                <a:gd name="connsiteX1" fmla="*/ 2503437 w 2503437"/>
                <a:gd name="connsiteY1" fmla="*/ 0 h 722222"/>
                <a:gd name="connsiteX2" fmla="*/ 2503437 w 2503437"/>
                <a:gd name="connsiteY2" fmla="*/ 722222 h 722222"/>
                <a:gd name="connsiteX3" fmla="*/ 0 w 2503437"/>
                <a:gd name="connsiteY3" fmla="*/ 722222 h 722222"/>
                <a:gd name="connsiteX4" fmla="*/ 0 w 2503437"/>
                <a:gd name="connsiteY4" fmla="*/ 0 h 722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37" h="722222">
                  <a:moveTo>
                    <a:pt x="0" y="0"/>
                  </a:moveTo>
                  <a:lnTo>
                    <a:pt x="2503437" y="0"/>
                  </a:lnTo>
                  <a:lnTo>
                    <a:pt x="2503437" y="722222"/>
                  </a:lnTo>
                  <a:lnTo>
                    <a:pt x="0" y="722222"/>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Customer Service Training</a:t>
              </a:r>
              <a:endParaRPr lang="en-US" sz="2000" kern="1200" dirty="0"/>
            </a:p>
          </p:txBody>
        </p:sp>
        <p:sp>
          <p:nvSpPr>
            <p:cNvPr id="8" name="Freeform 7"/>
            <p:cNvSpPr/>
            <p:nvPr/>
          </p:nvSpPr>
          <p:spPr>
            <a:xfrm>
              <a:off x="3320281" y="3198409"/>
              <a:ext cx="2503438" cy="1858729"/>
            </a:xfrm>
            <a:custGeom>
              <a:avLst/>
              <a:gdLst>
                <a:gd name="connsiteX0" fmla="*/ 0 w 2517707"/>
                <a:gd name="connsiteY0" fmla="*/ 0 h 1858729"/>
                <a:gd name="connsiteX1" fmla="*/ 2517707 w 2517707"/>
                <a:gd name="connsiteY1" fmla="*/ 0 h 1858729"/>
                <a:gd name="connsiteX2" fmla="*/ 2517707 w 2517707"/>
                <a:gd name="connsiteY2" fmla="*/ 1858729 h 1858729"/>
                <a:gd name="connsiteX3" fmla="*/ 0 w 2517707"/>
                <a:gd name="connsiteY3" fmla="*/ 1858729 h 1858729"/>
                <a:gd name="connsiteX4" fmla="*/ 0 w 2517707"/>
                <a:gd name="connsiteY4" fmla="*/ 0 h 185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707" h="1858729">
                  <a:moveTo>
                    <a:pt x="0" y="0"/>
                  </a:moveTo>
                  <a:lnTo>
                    <a:pt x="2517707" y="0"/>
                  </a:lnTo>
                  <a:lnTo>
                    <a:pt x="2517707" y="1858729"/>
                  </a:lnTo>
                  <a:lnTo>
                    <a:pt x="0" y="1858729"/>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dirty="0" smtClean="0">
                  <a:solidFill>
                    <a:schemeClr val="bg1"/>
                  </a:solidFill>
                  <a:effectLst/>
                  <a:latin typeface="+mn-lt"/>
                  <a:ea typeface="+mn-ea"/>
                  <a:cs typeface="+mn-cs"/>
                </a:rPr>
                <a:t>Case </a:t>
              </a:r>
              <a:r>
                <a:rPr lang="en-US" sz="2000" kern="1200" dirty="0" smtClean="0">
                  <a:solidFill>
                    <a:schemeClr val="bg1"/>
                  </a:solidFill>
                  <a:effectLst/>
                  <a:latin typeface="+mn-lt"/>
                  <a:ea typeface="+mn-ea"/>
                  <a:cs typeface="+mn-cs"/>
                </a:rPr>
                <a:t>scenarios and knowledge check interaction</a:t>
              </a:r>
              <a:endParaRPr lang="en-US" sz="2000" kern="1200" dirty="0">
                <a:solidFill>
                  <a:schemeClr val="bg1"/>
                </a:solidFill>
              </a:endParaRPr>
            </a:p>
          </p:txBody>
        </p:sp>
      </p:grpSp>
      <p:grpSp>
        <p:nvGrpSpPr>
          <p:cNvPr id="12" name="Group 11"/>
          <p:cNvGrpSpPr/>
          <p:nvPr/>
        </p:nvGrpSpPr>
        <p:grpSpPr>
          <a:xfrm>
            <a:off x="6181335" y="2494123"/>
            <a:ext cx="2503437" cy="2580952"/>
            <a:chOff x="6181335" y="2494123"/>
            <a:chExt cx="2503437" cy="2580952"/>
          </a:xfrm>
        </p:grpSpPr>
        <p:sp>
          <p:nvSpPr>
            <p:cNvPr id="9" name="Freeform 8"/>
            <p:cNvSpPr/>
            <p:nvPr/>
          </p:nvSpPr>
          <p:spPr>
            <a:xfrm>
              <a:off x="6181335" y="2494123"/>
              <a:ext cx="2503437" cy="722222"/>
            </a:xfrm>
            <a:custGeom>
              <a:avLst/>
              <a:gdLst>
                <a:gd name="connsiteX0" fmla="*/ 0 w 2503437"/>
                <a:gd name="connsiteY0" fmla="*/ 0 h 722222"/>
                <a:gd name="connsiteX1" fmla="*/ 2503437 w 2503437"/>
                <a:gd name="connsiteY1" fmla="*/ 0 h 722222"/>
                <a:gd name="connsiteX2" fmla="*/ 2503437 w 2503437"/>
                <a:gd name="connsiteY2" fmla="*/ 722222 h 722222"/>
                <a:gd name="connsiteX3" fmla="*/ 0 w 2503437"/>
                <a:gd name="connsiteY3" fmla="*/ 722222 h 722222"/>
                <a:gd name="connsiteX4" fmla="*/ 0 w 2503437"/>
                <a:gd name="connsiteY4" fmla="*/ 0 h 722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37" h="722222">
                  <a:moveTo>
                    <a:pt x="0" y="0"/>
                  </a:moveTo>
                  <a:lnTo>
                    <a:pt x="2503437" y="0"/>
                  </a:lnTo>
                  <a:lnTo>
                    <a:pt x="2503437" y="722222"/>
                  </a:lnTo>
                  <a:lnTo>
                    <a:pt x="0" y="722222"/>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Risk Assessment Training</a:t>
              </a:r>
              <a:endParaRPr lang="en-US" sz="2000" kern="1200" dirty="0"/>
            </a:p>
          </p:txBody>
        </p:sp>
        <p:sp>
          <p:nvSpPr>
            <p:cNvPr id="10" name="Freeform 9"/>
            <p:cNvSpPr/>
            <p:nvPr/>
          </p:nvSpPr>
          <p:spPr>
            <a:xfrm>
              <a:off x="6181335" y="3216346"/>
              <a:ext cx="2503437" cy="1858729"/>
            </a:xfrm>
            <a:custGeom>
              <a:avLst/>
              <a:gdLst>
                <a:gd name="connsiteX0" fmla="*/ 0 w 2503437"/>
                <a:gd name="connsiteY0" fmla="*/ 0 h 1858729"/>
                <a:gd name="connsiteX1" fmla="*/ 2503437 w 2503437"/>
                <a:gd name="connsiteY1" fmla="*/ 0 h 1858729"/>
                <a:gd name="connsiteX2" fmla="*/ 2503437 w 2503437"/>
                <a:gd name="connsiteY2" fmla="*/ 1858729 h 1858729"/>
                <a:gd name="connsiteX3" fmla="*/ 0 w 2503437"/>
                <a:gd name="connsiteY3" fmla="*/ 1858729 h 1858729"/>
                <a:gd name="connsiteX4" fmla="*/ 0 w 2503437"/>
                <a:gd name="connsiteY4" fmla="*/ 0 h 185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37" h="1858729">
                  <a:moveTo>
                    <a:pt x="0" y="0"/>
                  </a:moveTo>
                  <a:lnTo>
                    <a:pt x="2503437" y="0"/>
                  </a:lnTo>
                  <a:lnTo>
                    <a:pt x="2503437" y="1858729"/>
                  </a:lnTo>
                  <a:lnTo>
                    <a:pt x="0" y="1858729"/>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effectLst/>
                  <a:latin typeface="+mn-lt"/>
                  <a:ea typeface="+mn-ea"/>
                  <a:cs typeface="+mn-cs"/>
                </a:rPr>
                <a:t>Multiple choices branching questions with feedback</a:t>
              </a:r>
              <a:endParaRPr lang="en-US" sz="2000" kern="1200" dirty="0">
                <a:solidFill>
                  <a:schemeClr val="bg1"/>
                </a:solidFill>
              </a:endParaRPr>
            </a:p>
          </p:txBody>
        </p:sp>
      </p:grpSp>
    </p:spTree>
    <p:extLst>
      <p:ext uri="{BB962C8B-B14F-4D97-AF65-F5344CB8AC3E}">
        <p14:creationId xmlns:p14="http://schemas.microsoft.com/office/powerpoint/2010/main" val="14924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75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750"/>
                            </p:stCondLst>
                            <p:childTnLst>
                              <p:par>
                                <p:cTn id="15" presetID="2" presetClass="entr" presetSubtype="4" fill="hold" nodeType="afterEffect">
                                  <p:stCondLst>
                                    <p:cond delay="7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75000"/>
                  </a:schemeClr>
                </a:solidFill>
              </a:rPr>
              <a:t>STEP 7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Select an Authoring Tool</a:t>
            </a:r>
          </a:p>
        </p:txBody>
      </p:sp>
      <p:sp>
        <p:nvSpPr>
          <p:cNvPr id="3" name="Content Placeholder 2"/>
          <p:cNvSpPr>
            <a:spLocks noGrp="1"/>
          </p:cNvSpPr>
          <p:nvPr>
            <p:ph idx="1"/>
          </p:nvPr>
        </p:nvSpPr>
        <p:spPr>
          <a:xfrm>
            <a:off x="1009443" y="1807361"/>
            <a:ext cx="7125112" cy="2840839"/>
          </a:xfrm>
        </p:spPr>
        <p:txBody>
          <a:bodyPr/>
          <a:lstStyle/>
          <a:p>
            <a:pPr marL="0" indent="0" algn="ctr">
              <a:buNone/>
            </a:pPr>
            <a:r>
              <a:rPr lang="en-US" sz="3600" b="1" dirty="0">
                <a:solidFill>
                  <a:srgbClr val="C00000"/>
                </a:solidFill>
              </a:rPr>
              <a:t>Is anyone using an authoring tool they like?</a:t>
            </a:r>
          </a:p>
          <a:p>
            <a:pPr marL="0" indent="0">
              <a:buNone/>
            </a:pPr>
            <a:endParaRPr lang="en-US" dirty="0">
              <a:solidFill>
                <a:srgbClr val="C00000"/>
              </a:solidFill>
            </a:endParaRPr>
          </a:p>
        </p:txBody>
      </p:sp>
      <p:graphicFrame>
        <p:nvGraphicFramePr>
          <p:cNvPr id="4" name="Diagram 3"/>
          <p:cNvGraphicFramePr/>
          <p:nvPr>
            <p:extLst>
              <p:ext uri="{D42A27DB-BD31-4B8C-83A1-F6EECF244321}">
                <p14:modId xmlns:p14="http://schemas.microsoft.com/office/powerpoint/2010/main" val="40155054"/>
              </p:ext>
            </p:extLst>
          </p:nvPr>
        </p:nvGraphicFramePr>
        <p:xfrm>
          <a:off x="-381000" y="1752600"/>
          <a:ext cx="9525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66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chemeClr val="accent2">
                    <a:lumMod val="75000"/>
                  </a:schemeClr>
                </a:solidFill>
              </a:rPr>
              <a:t>Introduction</a:t>
            </a:r>
            <a:endParaRPr lang="en-US" b="1" dirty="0">
              <a:solidFill>
                <a:schemeClr val="accent2">
                  <a:lumMod val="75000"/>
                </a:schemeClr>
              </a:solidFill>
            </a:endParaRPr>
          </a:p>
        </p:txBody>
      </p:sp>
      <p:sp>
        <p:nvSpPr>
          <p:cNvPr id="9" name="Rectangle 8"/>
          <p:cNvSpPr/>
          <p:nvPr/>
        </p:nvSpPr>
        <p:spPr>
          <a:xfrm>
            <a:off x="7145196" y="415957"/>
            <a:ext cx="1028052"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4856950" y="1197867"/>
            <a:ext cx="994889"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7145196" y="1979776"/>
            <a:ext cx="1028052"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4856950" y="2761686"/>
            <a:ext cx="994889"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Freeform 7"/>
          <p:cNvSpPr/>
          <p:nvPr/>
        </p:nvSpPr>
        <p:spPr>
          <a:xfrm>
            <a:off x="2507832" y="296061"/>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1. Understand the Course Goal</a:t>
            </a:r>
            <a:endParaRPr lang="en-US" sz="1400" b="1" kern="1200" dirty="0"/>
          </a:p>
        </p:txBody>
      </p:sp>
      <p:sp>
        <p:nvSpPr>
          <p:cNvPr id="10" name="Freeform 9"/>
          <p:cNvSpPr/>
          <p:nvPr/>
        </p:nvSpPr>
        <p:spPr>
          <a:xfrm>
            <a:off x="844019" y="296061"/>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24891" tIns="143554" rIns="124892" bIns="143553" numCol="1" spcCol="1270" anchor="ctr" anchorCtr="0">
            <a:noAutofit/>
          </a:bodyPr>
          <a:lstStyle/>
          <a:p>
            <a:pPr lvl="0" algn="ctr" defTabSz="1600200">
              <a:lnSpc>
                <a:spcPct val="90000"/>
              </a:lnSpc>
              <a:spcBef>
                <a:spcPct val="0"/>
              </a:spcBef>
              <a:spcAft>
                <a:spcPct val="35000"/>
              </a:spcAft>
            </a:pPr>
            <a:endParaRPr lang="en-US" sz="6600" b="1" kern="1200"/>
          </a:p>
        </p:txBody>
      </p:sp>
      <p:sp>
        <p:nvSpPr>
          <p:cNvPr id="11" name="Freeform 10"/>
          <p:cNvSpPr/>
          <p:nvPr/>
        </p:nvSpPr>
        <p:spPr>
          <a:xfrm>
            <a:off x="1672739" y="1799087"/>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2. Gather and Map Content</a:t>
            </a:r>
            <a:endParaRPr lang="en-US" sz="1400" b="1" kern="1200" dirty="0"/>
          </a:p>
        </p:txBody>
      </p:sp>
      <p:sp>
        <p:nvSpPr>
          <p:cNvPr id="13" name="Freeform 12"/>
          <p:cNvSpPr/>
          <p:nvPr/>
        </p:nvSpPr>
        <p:spPr>
          <a:xfrm>
            <a:off x="3336552" y="1799087"/>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24891" tIns="143554" rIns="124892" bIns="143553" numCol="1" spcCol="1270" anchor="ctr" anchorCtr="0">
            <a:noAutofit/>
          </a:bodyPr>
          <a:lstStyle/>
          <a:p>
            <a:pPr lvl="0" algn="ctr" defTabSz="1600200">
              <a:lnSpc>
                <a:spcPct val="90000"/>
              </a:lnSpc>
              <a:spcBef>
                <a:spcPct val="0"/>
              </a:spcBef>
              <a:spcAft>
                <a:spcPct val="35000"/>
              </a:spcAft>
            </a:pPr>
            <a:endParaRPr lang="en-US" sz="6600" b="1" kern="1200"/>
          </a:p>
        </p:txBody>
      </p:sp>
      <p:sp>
        <p:nvSpPr>
          <p:cNvPr id="14" name="Freeform 13"/>
          <p:cNvSpPr/>
          <p:nvPr/>
        </p:nvSpPr>
        <p:spPr>
          <a:xfrm>
            <a:off x="2507832" y="3302116"/>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3. Define Learning Objectives</a:t>
            </a:r>
            <a:endParaRPr lang="en-US" sz="1400" b="1" kern="1200" dirty="0"/>
          </a:p>
        </p:txBody>
      </p:sp>
      <p:sp>
        <p:nvSpPr>
          <p:cNvPr id="16" name="Freeform 15"/>
          <p:cNvSpPr/>
          <p:nvPr/>
        </p:nvSpPr>
        <p:spPr>
          <a:xfrm>
            <a:off x="844019" y="3302116"/>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24891" tIns="143554" rIns="124892" bIns="143553" numCol="1" spcCol="1270" anchor="ctr" anchorCtr="0">
            <a:noAutofit/>
          </a:bodyPr>
          <a:lstStyle/>
          <a:p>
            <a:pPr lvl="0" algn="ctr" defTabSz="1600200">
              <a:lnSpc>
                <a:spcPct val="90000"/>
              </a:lnSpc>
              <a:spcBef>
                <a:spcPct val="0"/>
              </a:spcBef>
              <a:spcAft>
                <a:spcPct val="35000"/>
              </a:spcAft>
            </a:pPr>
            <a:endParaRPr lang="en-US" sz="6600" b="1" kern="1200"/>
          </a:p>
        </p:txBody>
      </p:sp>
      <p:sp>
        <p:nvSpPr>
          <p:cNvPr id="17" name="Freeform 16"/>
          <p:cNvSpPr/>
          <p:nvPr/>
        </p:nvSpPr>
        <p:spPr>
          <a:xfrm>
            <a:off x="1672739" y="4805144"/>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4. Create Assessment Criteria</a:t>
            </a:r>
            <a:endParaRPr lang="en-US" sz="1400" b="1" kern="1200" dirty="0"/>
          </a:p>
        </p:txBody>
      </p:sp>
      <p:sp>
        <p:nvSpPr>
          <p:cNvPr id="19" name="Freeform 18"/>
          <p:cNvSpPr/>
          <p:nvPr/>
        </p:nvSpPr>
        <p:spPr>
          <a:xfrm>
            <a:off x="3336552" y="4805144"/>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24891" tIns="143554" rIns="124892" bIns="143553" numCol="1" spcCol="1270" anchor="ctr" anchorCtr="0">
            <a:noAutofit/>
          </a:bodyPr>
          <a:lstStyle/>
          <a:p>
            <a:pPr lvl="0" algn="ctr" defTabSz="1600200">
              <a:lnSpc>
                <a:spcPct val="90000"/>
              </a:lnSpc>
              <a:spcBef>
                <a:spcPct val="0"/>
              </a:spcBef>
              <a:spcAft>
                <a:spcPct val="35000"/>
              </a:spcAft>
            </a:pPr>
            <a:endParaRPr lang="en-US" sz="6600" b="1" kern="1200"/>
          </a:p>
        </p:txBody>
      </p:sp>
      <p:sp>
        <p:nvSpPr>
          <p:cNvPr id="21" name="Rectangle 20"/>
          <p:cNvSpPr/>
          <p:nvPr/>
        </p:nvSpPr>
        <p:spPr>
          <a:xfrm>
            <a:off x="7145196" y="3543596"/>
            <a:ext cx="1028052"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4856950" y="4325506"/>
            <a:ext cx="994889"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7145196" y="5107416"/>
            <a:ext cx="1028052"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4856950" y="5889326"/>
            <a:ext cx="994889"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p:cNvSpPr/>
          <p:nvPr/>
        </p:nvSpPr>
        <p:spPr>
          <a:xfrm>
            <a:off x="5936510" y="234917"/>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5. Pick a Design Model/</a:t>
            </a:r>
            <a:br>
              <a:rPr lang="en-US" sz="1400" b="1" kern="1200" dirty="0" smtClean="0"/>
            </a:br>
            <a:r>
              <a:rPr lang="en-US" sz="1400" b="1" kern="1200" dirty="0" smtClean="0"/>
              <a:t>Method</a:t>
            </a:r>
            <a:endParaRPr lang="en-US" sz="1400" b="1" kern="1200" dirty="0"/>
          </a:p>
        </p:txBody>
      </p:sp>
      <p:sp>
        <p:nvSpPr>
          <p:cNvPr id="22" name="Freeform 21"/>
          <p:cNvSpPr/>
          <p:nvPr/>
        </p:nvSpPr>
        <p:spPr>
          <a:xfrm>
            <a:off x="4272697" y="234917"/>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124891" tIns="143554" rIns="124892" bIns="143553" numCol="1" spcCol="1270" anchor="ctr" anchorCtr="0">
            <a:noAutofit/>
          </a:bodyPr>
          <a:lstStyle/>
          <a:p>
            <a:pPr lvl="0" algn="ctr" defTabSz="1600200">
              <a:lnSpc>
                <a:spcPct val="90000"/>
              </a:lnSpc>
              <a:spcBef>
                <a:spcPct val="0"/>
              </a:spcBef>
              <a:spcAft>
                <a:spcPct val="35000"/>
              </a:spcAft>
            </a:pPr>
            <a:endParaRPr lang="en-US" sz="6600" b="1" kern="1200"/>
          </a:p>
        </p:txBody>
      </p:sp>
      <p:sp>
        <p:nvSpPr>
          <p:cNvPr id="23" name="Freeform 22"/>
          <p:cNvSpPr/>
          <p:nvPr/>
        </p:nvSpPr>
        <p:spPr>
          <a:xfrm>
            <a:off x="5101417" y="1737945"/>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6. Choose Design Elements</a:t>
            </a:r>
            <a:endParaRPr lang="en-US" sz="1400" b="1" kern="1200" dirty="0"/>
          </a:p>
        </p:txBody>
      </p:sp>
      <p:sp>
        <p:nvSpPr>
          <p:cNvPr id="25" name="Freeform 24"/>
          <p:cNvSpPr/>
          <p:nvPr/>
        </p:nvSpPr>
        <p:spPr>
          <a:xfrm>
            <a:off x="6765230" y="1737945"/>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24891" tIns="143554" rIns="124892" bIns="143553" numCol="1" spcCol="1270" anchor="ctr" anchorCtr="0">
            <a:noAutofit/>
          </a:bodyPr>
          <a:lstStyle/>
          <a:p>
            <a:pPr lvl="0" algn="ctr" defTabSz="1600200">
              <a:lnSpc>
                <a:spcPct val="90000"/>
              </a:lnSpc>
              <a:spcBef>
                <a:spcPct val="0"/>
              </a:spcBef>
              <a:spcAft>
                <a:spcPct val="35000"/>
              </a:spcAft>
            </a:pPr>
            <a:endParaRPr lang="en-US" sz="6600" b="1" kern="1200"/>
          </a:p>
        </p:txBody>
      </p:sp>
      <p:sp>
        <p:nvSpPr>
          <p:cNvPr id="26" name="Freeform 25"/>
          <p:cNvSpPr/>
          <p:nvPr/>
        </p:nvSpPr>
        <p:spPr>
          <a:xfrm>
            <a:off x="5936510" y="3240972"/>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7. Select an Authoring Tool</a:t>
            </a:r>
            <a:endParaRPr lang="en-US" sz="1400" b="1" kern="1200" dirty="0"/>
          </a:p>
        </p:txBody>
      </p:sp>
      <p:sp>
        <p:nvSpPr>
          <p:cNvPr id="28" name="Freeform 27"/>
          <p:cNvSpPr/>
          <p:nvPr/>
        </p:nvSpPr>
        <p:spPr>
          <a:xfrm>
            <a:off x="4272697" y="3240972"/>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24891" tIns="143554" rIns="124892" bIns="143553" numCol="1" spcCol="1270" anchor="ctr" anchorCtr="0">
            <a:noAutofit/>
          </a:bodyPr>
          <a:lstStyle/>
          <a:p>
            <a:pPr lvl="0" algn="ctr" defTabSz="1600200">
              <a:lnSpc>
                <a:spcPct val="90000"/>
              </a:lnSpc>
              <a:spcBef>
                <a:spcPct val="0"/>
              </a:spcBef>
              <a:spcAft>
                <a:spcPct val="35000"/>
              </a:spcAft>
            </a:pPr>
            <a:endParaRPr lang="en-US" sz="6600" b="1" kern="1200"/>
          </a:p>
        </p:txBody>
      </p:sp>
      <p:sp>
        <p:nvSpPr>
          <p:cNvPr id="29" name="Freeform 28"/>
          <p:cNvSpPr/>
          <p:nvPr/>
        </p:nvSpPr>
        <p:spPr>
          <a:xfrm>
            <a:off x="5101417" y="4744000"/>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8. Use a Storyboard Template</a:t>
            </a:r>
            <a:endParaRPr lang="en-US" sz="1400" b="1" kern="1200" dirty="0"/>
          </a:p>
        </p:txBody>
      </p:sp>
      <p:sp>
        <p:nvSpPr>
          <p:cNvPr id="31" name="Freeform 30"/>
          <p:cNvSpPr/>
          <p:nvPr/>
        </p:nvSpPr>
        <p:spPr>
          <a:xfrm>
            <a:off x="6765230" y="4744000"/>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24891" tIns="143554" rIns="124892" bIns="143553" numCol="1" spcCol="1270" anchor="ctr" anchorCtr="0">
            <a:noAutofit/>
          </a:bodyPr>
          <a:lstStyle/>
          <a:p>
            <a:pPr lvl="0" algn="ctr" defTabSz="1600200">
              <a:lnSpc>
                <a:spcPct val="90000"/>
              </a:lnSpc>
              <a:spcBef>
                <a:spcPct val="0"/>
              </a:spcBef>
              <a:spcAft>
                <a:spcPct val="35000"/>
              </a:spcAft>
            </a:pPr>
            <a:endParaRPr lang="en-US" sz="6600" b="1" kern="1200"/>
          </a:p>
        </p:txBody>
      </p:sp>
    </p:spTree>
    <p:extLst>
      <p:ext uri="{BB962C8B-B14F-4D97-AF65-F5344CB8AC3E}">
        <p14:creationId xmlns:p14="http://schemas.microsoft.com/office/powerpoint/2010/main" val="400066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500"/>
                            </p:stCondLst>
                            <p:childTnLst>
                              <p:par>
                                <p:cTn id="30" presetID="21"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1000"/>
                                        <p:tgtEl>
                                          <p:spTgt spid="8"/>
                                        </p:tgtEl>
                                      </p:cBhvr>
                                    </p:animEffect>
                                  </p:childTnLst>
                                </p:cTn>
                              </p:par>
                            </p:childTnLst>
                          </p:cTn>
                        </p:par>
                        <p:par>
                          <p:cTn id="33" fill="hold">
                            <p:stCondLst>
                              <p:cond delay="1500"/>
                            </p:stCondLst>
                            <p:childTnLst>
                              <p:par>
                                <p:cTn id="34" presetID="21"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1000"/>
                                        <p:tgtEl>
                                          <p:spTgt spid="11"/>
                                        </p:tgtEl>
                                      </p:cBhvr>
                                    </p:animEffect>
                                  </p:childTnLst>
                                </p:cTn>
                              </p:par>
                            </p:childTnLst>
                          </p:cTn>
                        </p:par>
                        <p:par>
                          <p:cTn id="37" fill="hold">
                            <p:stCondLst>
                              <p:cond delay="2500"/>
                            </p:stCondLst>
                            <p:childTnLst>
                              <p:par>
                                <p:cTn id="38" presetID="21"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1000"/>
                                        <p:tgtEl>
                                          <p:spTgt spid="14"/>
                                        </p:tgtEl>
                                      </p:cBhvr>
                                    </p:animEffect>
                                  </p:childTnLst>
                                </p:cTn>
                              </p:par>
                            </p:childTnLst>
                          </p:cTn>
                        </p:par>
                        <p:par>
                          <p:cTn id="41" fill="hold">
                            <p:stCondLst>
                              <p:cond delay="3500"/>
                            </p:stCondLst>
                            <p:childTnLst>
                              <p:par>
                                <p:cTn id="42" presetID="21"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heel(1)">
                                      <p:cBhvr>
                                        <p:cTn id="44" dur="1000"/>
                                        <p:tgtEl>
                                          <p:spTgt spid="17"/>
                                        </p:tgtEl>
                                      </p:cBhvr>
                                    </p:animEffect>
                                  </p:childTnLst>
                                </p:cTn>
                              </p:par>
                            </p:childTnLst>
                          </p:cTn>
                        </p:par>
                        <p:par>
                          <p:cTn id="45" fill="hold">
                            <p:stCondLst>
                              <p:cond delay="4500"/>
                            </p:stCondLst>
                            <p:childTnLst>
                              <p:par>
                                <p:cTn id="46" presetID="21" presetClass="entr" presetSubtype="1"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heel(1)">
                                      <p:cBhvr>
                                        <p:cTn id="48" dur="1000"/>
                                        <p:tgtEl>
                                          <p:spTgt spid="20"/>
                                        </p:tgtEl>
                                      </p:cBhvr>
                                    </p:animEffect>
                                  </p:childTnLst>
                                </p:cTn>
                              </p:par>
                            </p:childTnLst>
                          </p:cTn>
                        </p:par>
                        <p:par>
                          <p:cTn id="49" fill="hold">
                            <p:stCondLst>
                              <p:cond delay="5500"/>
                            </p:stCondLst>
                            <p:childTnLst>
                              <p:par>
                                <p:cTn id="50" presetID="21"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heel(1)">
                                      <p:cBhvr>
                                        <p:cTn id="52" dur="1000"/>
                                        <p:tgtEl>
                                          <p:spTgt spid="23"/>
                                        </p:tgtEl>
                                      </p:cBhvr>
                                    </p:animEffect>
                                  </p:childTnLst>
                                </p:cTn>
                              </p:par>
                            </p:childTnLst>
                          </p:cTn>
                        </p:par>
                        <p:par>
                          <p:cTn id="53" fill="hold">
                            <p:stCondLst>
                              <p:cond delay="6500"/>
                            </p:stCondLst>
                            <p:childTnLst>
                              <p:par>
                                <p:cTn id="54" presetID="21" presetClass="entr" presetSubtype="1"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heel(1)">
                                      <p:cBhvr>
                                        <p:cTn id="56" dur="1000"/>
                                        <p:tgtEl>
                                          <p:spTgt spid="26"/>
                                        </p:tgtEl>
                                      </p:cBhvr>
                                    </p:animEffect>
                                  </p:childTnLst>
                                </p:cTn>
                              </p:par>
                            </p:childTnLst>
                          </p:cTn>
                        </p:par>
                        <p:par>
                          <p:cTn id="57" fill="hold">
                            <p:stCondLst>
                              <p:cond delay="7500"/>
                            </p:stCondLst>
                            <p:childTnLst>
                              <p:par>
                                <p:cTn id="58" presetID="21" presetClass="entr" presetSubtype="1"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heel(1)">
                                      <p:cBhvr>
                                        <p:cTn id="6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6" grpId="0" animBg="1"/>
      <p:bldP spid="17" grpId="0" animBg="1"/>
      <p:bldP spid="19" grpId="0" animBg="1"/>
      <p:bldP spid="20" grpId="0" animBg="1"/>
      <p:bldP spid="22" grpId="0" animBg="1"/>
      <p:bldP spid="23" grpId="0" animBg="1"/>
      <p:bldP spid="25" grpId="0" animBg="1"/>
      <p:bldP spid="26" grpId="0" animBg="1"/>
      <p:bldP spid="28" grpId="0" animBg="1"/>
      <p:bldP spid="29"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3346994"/>
            <a:ext cx="6019800" cy="769441"/>
          </a:xfrm>
          <a:prstGeom prst="rect">
            <a:avLst/>
          </a:prstGeom>
        </p:spPr>
        <p:txBody>
          <a:bodyPr wrap="square">
            <a:spAutoFit/>
          </a:bodyPr>
          <a:lstStyle/>
          <a:p>
            <a:r>
              <a:rPr lang="en-US" sz="4400" b="1" dirty="0" smtClean="0">
                <a:solidFill>
                  <a:srgbClr val="C00000"/>
                </a:solidFill>
              </a:rPr>
              <a:t>The Final Step!</a:t>
            </a:r>
            <a:endParaRPr lang="en-US" sz="4400" b="1" dirty="0">
              <a:solidFill>
                <a:srgbClr val="C00000"/>
              </a:solidFill>
            </a:endParaRPr>
          </a:p>
        </p:txBody>
      </p:sp>
      <p:sp>
        <p:nvSpPr>
          <p:cNvPr id="2" name="Title 1"/>
          <p:cNvSpPr>
            <a:spLocks noGrp="1"/>
          </p:cNvSpPr>
          <p:nvPr>
            <p:ph type="title"/>
          </p:nvPr>
        </p:nvSpPr>
        <p:spPr/>
        <p:txBody>
          <a:bodyPr/>
          <a:lstStyle/>
          <a:p>
            <a:r>
              <a:rPr lang="en-US" sz="2800" b="1" dirty="0" smtClean="0">
                <a:solidFill>
                  <a:schemeClr val="accent2">
                    <a:lumMod val="75000"/>
                  </a:schemeClr>
                </a:solidFill>
              </a:rPr>
              <a:t>STEP 8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Use a Storyboard </a:t>
            </a:r>
            <a:r>
              <a:rPr lang="en-US" sz="2800" b="1" dirty="0" smtClean="0">
                <a:solidFill>
                  <a:schemeClr val="accent2">
                    <a:lumMod val="75000"/>
                  </a:schemeClr>
                </a:solidFill>
              </a:rPr>
              <a:t>Template</a:t>
            </a:r>
            <a:endParaRPr lang="en-US" sz="2800" b="1" dirty="0">
              <a:solidFill>
                <a:schemeClr val="accent2">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414" y="2099129"/>
            <a:ext cx="4775791" cy="3579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852005"/>
            <a:ext cx="2510641" cy="382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C:\Users\MEDIAD~1\AppData\Local\Temp\SNAGHTMLdcb66e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991" y="7239000"/>
            <a:ext cx="3352800" cy="370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1500" fill="hold"/>
                                        <p:tgtEl>
                                          <p:spTgt spid="2051"/>
                                        </p:tgtEl>
                                        <p:attrNameLst>
                                          <p:attrName>ppt_x</p:attrName>
                                        </p:attrNameLst>
                                      </p:cBhvr>
                                      <p:tavLst>
                                        <p:tav tm="0">
                                          <p:val>
                                            <p:strVal val="1+#ppt_w/2"/>
                                          </p:val>
                                        </p:tav>
                                        <p:tav tm="100000">
                                          <p:val>
                                            <p:strVal val="#ppt_x"/>
                                          </p:val>
                                        </p:tav>
                                      </p:tavLst>
                                    </p:anim>
                                    <p:anim calcmode="lin" valueType="num">
                                      <p:cBhvr additive="base">
                                        <p:cTn id="8" dur="1500" fill="hold"/>
                                        <p:tgtEl>
                                          <p:spTgt spid="2051"/>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2000"/>
                                  </p:stCondLst>
                                  <p:childTnLst>
                                    <p:set>
                                      <p:cBhvr>
                                        <p:cTn id="10" dur="1" fill="hold">
                                          <p:stCondLst>
                                            <p:cond delay="0"/>
                                          </p:stCondLst>
                                        </p:cTn>
                                        <p:tgtEl>
                                          <p:spTgt spid="2053"/>
                                        </p:tgtEl>
                                        <p:attrNameLst>
                                          <p:attrName>style.visibility</p:attrName>
                                        </p:attrNameLst>
                                      </p:cBhvr>
                                      <p:to>
                                        <p:strVal val="visible"/>
                                      </p:to>
                                    </p:set>
                                    <p:anim calcmode="lin" valueType="num">
                                      <p:cBhvr additive="base">
                                        <p:cTn id="11" dur="2750" fill="hold"/>
                                        <p:tgtEl>
                                          <p:spTgt spid="2053"/>
                                        </p:tgtEl>
                                        <p:attrNameLst>
                                          <p:attrName>ppt_x</p:attrName>
                                        </p:attrNameLst>
                                      </p:cBhvr>
                                      <p:tavLst>
                                        <p:tav tm="0">
                                          <p:val>
                                            <p:strVal val="0-#ppt_w/2"/>
                                          </p:val>
                                        </p:tav>
                                        <p:tav tm="100000">
                                          <p:val>
                                            <p:strVal val="#ppt_x"/>
                                          </p:val>
                                        </p:tav>
                                      </p:tavLst>
                                    </p:anim>
                                    <p:anim calcmode="lin" valueType="num">
                                      <p:cBhvr additive="base">
                                        <p:cTn id="12" dur="2750" fill="hold"/>
                                        <p:tgtEl>
                                          <p:spTgt spid="2053"/>
                                        </p:tgtEl>
                                        <p:attrNameLst>
                                          <p:attrName>ppt_y</p:attrName>
                                        </p:attrNameLst>
                                      </p:cBhvr>
                                      <p:tavLst>
                                        <p:tav tm="0">
                                          <p:val>
                                            <p:strVal val="0-#ppt_h/2"/>
                                          </p:val>
                                        </p:tav>
                                        <p:tav tm="100000">
                                          <p:val>
                                            <p:strVal val="#ppt_y"/>
                                          </p:val>
                                        </p:tav>
                                      </p:tavLst>
                                    </p:anim>
                                  </p:childTnLst>
                                </p:cTn>
                              </p:par>
                            </p:childTnLst>
                          </p:cTn>
                        </p:par>
                        <p:par>
                          <p:cTn id="13" fill="hold">
                            <p:stCondLst>
                              <p:cond delay="4750"/>
                            </p:stCondLst>
                            <p:childTnLst>
                              <p:par>
                                <p:cTn id="14" presetID="16" presetClass="entr" presetSubtype="42" fill="hold" nodeType="afterEffect">
                                  <p:stCondLst>
                                    <p:cond delay="500"/>
                                  </p:stCondLst>
                                  <p:childTnLst>
                                    <p:set>
                                      <p:cBhvr>
                                        <p:cTn id="15" dur="1" fill="hold">
                                          <p:stCondLst>
                                            <p:cond delay="0"/>
                                          </p:stCondLst>
                                        </p:cTn>
                                        <p:tgtEl>
                                          <p:spTgt spid="2050"/>
                                        </p:tgtEl>
                                        <p:attrNameLst>
                                          <p:attrName>style.visibility</p:attrName>
                                        </p:attrNameLst>
                                      </p:cBhvr>
                                      <p:to>
                                        <p:strVal val="visible"/>
                                      </p:to>
                                    </p:set>
                                    <p:animEffect transition="in" filter="barn(outHorizontal)">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57200" y="2707697"/>
            <a:ext cx="835818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txBox="1">
            <a:spLocks/>
          </p:cNvSpPr>
          <p:nvPr/>
        </p:nvSpPr>
        <p:spPr>
          <a:xfrm>
            <a:off x="457200" y="523325"/>
            <a:ext cx="8305799" cy="1732809"/>
          </a:xfrm>
          <a:prstGeom prst="rect">
            <a:avLst/>
          </a:prstGeom>
          <a:solidFill>
            <a:schemeClr val="lt1">
              <a:alpha val="82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accent2">
                    <a:lumMod val="75000"/>
                  </a:schemeClr>
                </a:solidFill>
              </a:rPr>
              <a:t>Screenshot of the</a:t>
            </a:r>
            <a:br>
              <a:rPr lang="en-US" b="1" dirty="0" smtClean="0">
                <a:solidFill>
                  <a:schemeClr val="accent2">
                    <a:lumMod val="75000"/>
                  </a:schemeClr>
                </a:solidFill>
              </a:rPr>
            </a:br>
            <a:r>
              <a:rPr lang="en-US" b="1" dirty="0" smtClean="0">
                <a:solidFill>
                  <a:schemeClr val="accent2">
                    <a:lumMod val="75000"/>
                  </a:schemeClr>
                </a:solidFill>
              </a:rPr>
              <a:t>E-Learning Brothers </a:t>
            </a:r>
          </a:p>
          <a:p>
            <a:pPr algn="ctr"/>
            <a:r>
              <a:rPr lang="en-US" b="1" dirty="0" smtClean="0">
                <a:solidFill>
                  <a:schemeClr val="accent2">
                    <a:lumMod val="75000"/>
                  </a:schemeClr>
                </a:solidFill>
              </a:rPr>
              <a:t>storyboard template</a:t>
            </a:r>
            <a:endParaRPr lang="en-US" b="1" dirty="0">
              <a:solidFill>
                <a:schemeClr val="accent2">
                  <a:lumMod val="75000"/>
                </a:schemeClr>
              </a:solidFill>
            </a:endParaRPr>
          </a:p>
        </p:txBody>
      </p:sp>
      <p:sp>
        <p:nvSpPr>
          <p:cNvPr id="5" name="Rectangle 4"/>
          <p:cNvSpPr/>
          <p:nvPr/>
        </p:nvSpPr>
        <p:spPr>
          <a:xfrm>
            <a:off x="7145196" y="415957"/>
            <a:ext cx="1028052"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angle 5"/>
          <p:cNvSpPr/>
          <p:nvPr/>
        </p:nvSpPr>
        <p:spPr>
          <a:xfrm>
            <a:off x="4856950" y="1197867"/>
            <a:ext cx="994889"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7145196" y="1979776"/>
            <a:ext cx="1028052"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4856950" y="2761686"/>
            <a:ext cx="994889"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Freeform 8"/>
          <p:cNvSpPr/>
          <p:nvPr/>
        </p:nvSpPr>
        <p:spPr>
          <a:xfrm>
            <a:off x="1173454" y="2707831"/>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1. Understand the Course Goal</a:t>
            </a:r>
            <a:endParaRPr lang="en-US" sz="1400" b="1" kern="1200" dirty="0"/>
          </a:p>
        </p:txBody>
      </p:sp>
      <p:sp>
        <p:nvSpPr>
          <p:cNvPr id="11" name="Freeform 10"/>
          <p:cNvSpPr/>
          <p:nvPr/>
        </p:nvSpPr>
        <p:spPr>
          <a:xfrm>
            <a:off x="2983913" y="2707831"/>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2. Gather and Map Content</a:t>
            </a:r>
            <a:endParaRPr lang="en-US" sz="1400" b="1" kern="1200" dirty="0"/>
          </a:p>
        </p:txBody>
      </p:sp>
      <p:sp>
        <p:nvSpPr>
          <p:cNvPr id="13" name="Freeform 12"/>
          <p:cNvSpPr/>
          <p:nvPr/>
        </p:nvSpPr>
        <p:spPr>
          <a:xfrm>
            <a:off x="4842527" y="2707831"/>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3. Define Learning Objectives</a:t>
            </a:r>
            <a:endParaRPr lang="en-US" sz="1400" b="1" kern="1200" dirty="0"/>
          </a:p>
        </p:txBody>
      </p:sp>
      <p:sp>
        <p:nvSpPr>
          <p:cNvPr id="15" name="Freeform 14"/>
          <p:cNvSpPr/>
          <p:nvPr/>
        </p:nvSpPr>
        <p:spPr>
          <a:xfrm>
            <a:off x="6622124" y="2707831"/>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4. Create Assessment Criteria</a:t>
            </a:r>
            <a:endParaRPr lang="en-US" sz="1400" b="1" kern="1200" dirty="0"/>
          </a:p>
        </p:txBody>
      </p:sp>
      <p:sp>
        <p:nvSpPr>
          <p:cNvPr id="17" name="Rectangle 16"/>
          <p:cNvSpPr/>
          <p:nvPr/>
        </p:nvSpPr>
        <p:spPr>
          <a:xfrm>
            <a:off x="7145196" y="3822410"/>
            <a:ext cx="1028052"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4856950" y="4325506"/>
            <a:ext cx="994889"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7145196" y="5107416"/>
            <a:ext cx="1028052"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856950" y="5889326"/>
            <a:ext cx="994889" cy="5527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Freeform 20"/>
          <p:cNvSpPr/>
          <p:nvPr/>
        </p:nvSpPr>
        <p:spPr>
          <a:xfrm>
            <a:off x="1636692" y="4878222"/>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5. Pick a Design Model/</a:t>
            </a:r>
            <a:br>
              <a:rPr lang="en-US" sz="1400" b="1" kern="1200" dirty="0" smtClean="0"/>
            </a:br>
            <a:r>
              <a:rPr lang="en-US" sz="1400" b="1" kern="1200" dirty="0" smtClean="0"/>
              <a:t>Method</a:t>
            </a:r>
            <a:endParaRPr lang="en-US" sz="1400" b="1" kern="1200" dirty="0"/>
          </a:p>
        </p:txBody>
      </p:sp>
      <p:sp>
        <p:nvSpPr>
          <p:cNvPr id="23" name="Freeform 22"/>
          <p:cNvSpPr/>
          <p:nvPr/>
        </p:nvSpPr>
        <p:spPr>
          <a:xfrm>
            <a:off x="3846492" y="4878222"/>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6. Choose Design Elements</a:t>
            </a:r>
            <a:endParaRPr lang="en-US" sz="1400" b="1" kern="1200" dirty="0"/>
          </a:p>
        </p:txBody>
      </p:sp>
      <p:sp>
        <p:nvSpPr>
          <p:cNvPr id="25" name="Freeform 24"/>
          <p:cNvSpPr/>
          <p:nvPr/>
        </p:nvSpPr>
        <p:spPr>
          <a:xfrm>
            <a:off x="5944781" y="4878222"/>
            <a:ext cx="1540570" cy="1770769"/>
          </a:xfrm>
          <a:custGeom>
            <a:avLst/>
            <a:gdLst>
              <a:gd name="connsiteX0" fmla="*/ 0 w 921194"/>
              <a:gd name="connsiteY0" fmla="*/ 400720 h 801439"/>
              <a:gd name="connsiteX1" fmla="*/ 200360 w 921194"/>
              <a:gd name="connsiteY1" fmla="*/ 0 h 801439"/>
              <a:gd name="connsiteX2" fmla="*/ 720834 w 921194"/>
              <a:gd name="connsiteY2" fmla="*/ 0 h 801439"/>
              <a:gd name="connsiteX3" fmla="*/ 921194 w 921194"/>
              <a:gd name="connsiteY3" fmla="*/ 400720 h 801439"/>
              <a:gd name="connsiteX4" fmla="*/ 720834 w 921194"/>
              <a:gd name="connsiteY4" fmla="*/ 801439 h 801439"/>
              <a:gd name="connsiteX5" fmla="*/ 200360 w 921194"/>
              <a:gd name="connsiteY5" fmla="*/ 801439 h 801439"/>
              <a:gd name="connsiteX6" fmla="*/ 0 w 921194"/>
              <a:gd name="connsiteY6" fmla="*/ 400720 h 8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94" h="801439">
                <a:moveTo>
                  <a:pt x="460596" y="0"/>
                </a:moveTo>
                <a:lnTo>
                  <a:pt x="921193" y="174313"/>
                </a:lnTo>
                <a:lnTo>
                  <a:pt x="921193" y="627126"/>
                </a:lnTo>
                <a:lnTo>
                  <a:pt x="460596" y="801439"/>
                </a:lnTo>
                <a:lnTo>
                  <a:pt x="1" y="627126"/>
                </a:lnTo>
                <a:lnTo>
                  <a:pt x="1" y="174313"/>
                </a:lnTo>
                <a:lnTo>
                  <a:pt x="460596"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43941" tIns="162604" rIns="143942" bIns="162603" numCol="1" spcCol="1270" anchor="ctr" anchorCtr="0">
            <a:noAutofit/>
          </a:bodyPr>
          <a:lstStyle/>
          <a:p>
            <a:pPr lvl="0" algn="ctr" defTabSz="222250">
              <a:lnSpc>
                <a:spcPct val="90000"/>
              </a:lnSpc>
              <a:spcBef>
                <a:spcPct val="0"/>
              </a:spcBef>
              <a:spcAft>
                <a:spcPct val="35000"/>
              </a:spcAft>
            </a:pPr>
            <a:r>
              <a:rPr lang="en-US" sz="1400" b="1" kern="1200" dirty="0" smtClean="0"/>
              <a:t>7. Select an Authoring Tool</a:t>
            </a:r>
            <a:endParaRPr lang="en-US" sz="1400" b="1" kern="1200" dirty="0"/>
          </a:p>
        </p:txBody>
      </p:sp>
    </p:spTree>
    <p:extLst>
      <p:ext uri="{BB962C8B-B14F-4D97-AF65-F5344CB8AC3E}">
        <p14:creationId xmlns:p14="http://schemas.microsoft.com/office/powerpoint/2010/main" val="7637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00"/>
                                        <p:tgtEl>
                                          <p:spTgt spid="9"/>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500"/>
                                        <p:tgtEl>
                                          <p:spTgt spid="11"/>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500"/>
                                        <p:tgtEl>
                                          <p:spTgt spid="1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500"/>
                                        <p:tgtEl>
                                          <p:spTgt spid="15"/>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heel(1)">
                                      <p:cBhvr>
                                        <p:cTn id="31" dur="500"/>
                                        <p:tgtEl>
                                          <p:spTgt spid="23"/>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heel(1)">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21" grpId="0" animBg="1"/>
      <p:bldP spid="23"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8557" y="3264167"/>
            <a:ext cx="6926672" cy="276999"/>
          </a:xfrm>
          <a:prstGeom prst="rect">
            <a:avLst/>
          </a:prstGeom>
          <a:noFill/>
        </p:spPr>
        <p:txBody>
          <a:bodyPr wrap="square" rtlCol="0">
            <a:spAutoFit/>
          </a:bodyPr>
          <a:lstStyle/>
          <a:p>
            <a:pPr defTabSz="457200"/>
            <a:endParaRPr lang="en-US" sz="1200" dirty="0">
              <a:solidFill>
                <a:srgbClr val="000000"/>
              </a:solidFill>
            </a:endParaRPr>
          </a:p>
        </p:txBody>
      </p:sp>
      <p:sp>
        <p:nvSpPr>
          <p:cNvPr id="3" name="TextBox 2"/>
          <p:cNvSpPr txBox="1"/>
          <p:nvPr/>
        </p:nvSpPr>
        <p:spPr>
          <a:xfrm>
            <a:off x="1850559" y="3558615"/>
            <a:ext cx="6926672" cy="276999"/>
          </a:xfrm>
          <a:prstGeom prst="rect">
            <a:avLst/>
          </a:prstGeom>
          <a:noFill/>
        </p:spPr>
        <p:txBody>
          <a:bodyPr wrap="square" rtlCol="0">
            <a:spAutoFit/>
          </a:bodyPr>
          <a:lstStyle/>
          <a:p>
            <a:pPr defTabSz="457200"/>
            <a:endParaRPr lang="en-US" sz="1200" dirty="0">
              <a:solidFill>
                <a:srgbClr val="000000"/>
              </a:solidFill>
            </a:endParaRPr>
          </a:p>
        </p:txBody>
      </p:sp>
      <p:sp>
        <p:nvSpPr>
          <p:cNvPr id="4" name="TextBox 3"/>
          <p:cNvSpPr txBox="1"/>
          <p:nvPr/>
        </p:nvSpPr>
        <p:spPr>
          <a:xfrm>
            <a:off x="1852561" y="3869774"/>
            <a:ext cx="6926672" cy="276999"/>
          </a:xfrm>
          <a:prstGeom prst="rect">
            <a:avLst/>
          </a:prstGeom>
          <a:noFill/>
        </p:spPr>
        <p:txBody>
          <a:bodyPr wrap="square" rtlCol="0">
            <a:spAutoFit/>
          </a:bodyPr>
          <a:lstStyle/>
          <a:p>
            <a:pPr defTabSz="457200"/>
            <a:endParaRPr lang="en-US" sz="1200" dirty="0">
              <a:solidFill>
                <a:srgbClr val="000000"/>
              </a:solidFill>
            </a:endParaRPr>
          </a:p>
        </p:txBody>
      </p:sp>
      <p:sp>
        <p:nvSpPr>
          <p:cNvPr id="5" name="TextBox 4"/>
          <p:cNvSpPr txBox="1"/>
          <p:nvPr/>
        </p:nvSpPr>
        <p:spPr>
          <a:xfrm>
            <a:off x="1854563" y="4180934"/>
            <a:ext cx="6926672" cy="276999"/>
          </a:xfrm>
          <a:prstGeom prst="rect">
            <a:avLst/>
          </a:prstGeom>
          <a:noFill/>
        </p:spPr>
        <p:txBody>
          <a:bodyPr wrap="square" rtlCol="0">
            <a:spAutoFit/>
          </a:bodyPr>
          <a:lstStyle/>
          <a:p>
            <a:pPr defTabSz="457200"/>
            <a:endParaRPr lang="en-US" sz="1200" dirty="0">
              <a:solidFill>
                <a:srgbClr val="000000"/>
              </a:solidFill>
            </a:endParaRPr>
          </a:p>
        </p:txBody>
      </p:sp>
      <p:sp>
        <p:nvSpPr>
          <p:cNvPr id="6" name="TextBox 5"/>
          <p:cNvSpPr txBox="1"/>
          <p:nvPr/>
        </p:nvSpPr>
        <p:spPr>
          <a:xfrm>
            <a:off x="1839854" y="4433603"/>
            <a:ext cx="6926672" cy="276999"/>
          </a:xfrm>
          <a:prstGeom prst="rect">
            <a:avLst/>
          </a:prstGeom>
          <a:noFill/>
        </p:spPr>
        <p:txBody>
          <a:bodyPr wrap="square" rtlCol="0">
            <a:spAutoFit/>
          </a:bodyPr>
          <a:lstStyle/>
          <a:p>
            <a:pPr defTabSz="457200"/>
            <a:endParaRPr lang="en-US" sz="1200" dirty="0">
              <a:solidFill>
                <a:srgbClr val="000000"/>
              </a:solidFill>
            </a:endParaRPr>
          </a:p>
        </p:txBody>
      </p:sp>
      <p:sp>
        <p:nvSpPr>
          <p:cNvPr id="7" name="TextBox 6"/>
          <p:cNvSpPr txBox="1"/>
          <p:nvPr/>
        </p:nvSpPr>
        <p:spPr>
          <a:xfrm>
            <a:off x="1850212" y="4694628"/>
            <a:ext cx="6897948" cy="276999"/>
          </a:xfrm>
          <a:prstGeom prst="rect">
            <a:avLst/>
          </a:prstGeom>
          <a:noFill/>
        </p:spPr>
        <p:txBody>
          <a:bodyPr wrap="square" rtlCol="0">
            <a:spAutoFit/>
          </a:bodyPr>
          <a:lstStyle/>
          <a:p>
            <a:pPr defTabSz="457200"/>
            <a:endParaRPr lang="en-US" sz="1200" dirty="0">
              <a:solidFill>
                <a:srgbClr val="000000"/>
              </a:solidFill>
            </a:endParaRPr>
          </a:p>
        </p:txBody>
      </p:sp>
      <p:sp>
        <p:nvSpPr>
          <p:cNvPr id="8" name="TextBox 7"/>
          <p:cNvSpPr txBox="1"/>
          <p:nvPr/>
        </p:nvSpPr>
        <p:spPr>
          <a:xfrm>
            <a:off x="1858915" y="2982067"/>
            <a:ext cx="6926672" cy="276999"/>
          </a:xfrm>
          <a:prstGeom prst="rect">
            <a:avLst/>
          </a:prstGeom>
          <a:noFill/>
        </p:spPr>
        <p:txBody>
          <a:bodyPr wrap="square" rtlCol="0">
            <a:spAutoFit/>
          </a:bodyPr>
          <a:lstStyle/>
          <a:p>
            <a:pPr defTabSz="457200"/>
            <a:endParaRPr lang="en-US" sz="1200"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2765"/>
            <a:ext cx="9220200" cy="280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65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59197" y="1141628"/>
            <a:ext cx="2157694" cy="276999"/>
          </a:xfrm>
          <a:prstGeom prst="rect">
            <a:avLst/>
          </a:prstGeom>
          <a:noFill/>
          <a:ln w="9525">
            <a:noFill/>
            <a:miter lim="800000"/>
            <a:headEnd/>
            <a:tailEnd/>
          </a:ln>
        </p:spPr>
        <p:txBody>
          <a:bodyPr wrap="square">
            <a:spAutoFit/>
          </a:bodyPr>
          <a:lstStyle/>
          <a:p>
            <a:pPr defTabSz="457200"/>
            <a:r>
              <a:rPr lang="en-US" sz="1200" dirty="0">
                <a:solidFill>
                  <a:srgbClr val="BBE0E3"/>
                </a:solidFill>
              </a:rPr>
              <a:t>Text Here</a:t>
            </a:r>
          </a:p>
        </p:txBody>
      </p:sp>
      <p:sp>
        <p:nvSpPr>
          <p:cNvPr id="3" name="TextBox 2"/>
          <p:cNvSpPr txBox="1">
            <a:spLocks noChangeArrowheads="1"/>
          </p:cNvSpPr>
          <p:nvPr/>
        </p:nvSpPr>
        <p:spPr bwMode="auto">
          <a:xfrm>
            <a:off x="1134938" y="1674750"/>
            <a:ext cx="2157694" cy="276999"/>
          </a:xfrm>
          <a:prstGeom prst="rect">
            <a:avLst/>
          </a:prstGeom>
          <a:noFill/>
          <a:ln w="9525">
            <a:noFill/>
            <a:miter lim="800000"/>
            <a:headEnd/>
            <a:tailEnd/>
          </a:ln>
        </p:spPr>
        <p:txBody>
          <a:bodyPr wrap="square">
            <a:spAutoFit/>
          </a:bodyPr>
          <a:lstStyle/>
          <a:p>
            <a:pPr defTabSz="457200"/>
            <a:r>
              <a:rPr lang="en-US" sz="1200" dirty="0">
                <a:solidFill>
                  <a:srgbClr val="4F81BD"/>
                </a:solidFill>
              </a:rPr>
              <a:t>Text Here</a:t>
            </a:r>
          </a:p>
        </p:txBody>
      </p:sp>
      <p:sp>
        <p:nvSpPr>
          <p:cNvPr id="4" name="TextBox 3"/>
          <p:cNvSpPr txBox="1">
            <a:spLocks noChangeArrowheads="1"/>
          </p:cNvSpPr>
          <p:nvPr/>
        </p:nvSpPr>
        <p:spPr bwMode="auto">
          <a:xfrm>
            <a:off x="1251218" y="2215267"/>
            <a:ext cx="2157694" cy="276999"/>
          </a:xfrm>
          <a:prstGeom prst="rect">
            <a:avLst/>
          </a:prstGeom>
          <a:noFill/>
          <a:ln w="9525">
            <a:noFill/>
            <a:miter lim="800000"/>
            <a:headEnd/>
            <a:tailEnd/>
          </a:ln>
        </p:spPr>
        <p:txBody>
          <a:bodyPr wrap="square">
            <a:spAutoFit/>
          </a:bodyPr>
          <a:lstStyle/>
          <a:p>
            <a:pPr defTabSz="457200"/>
            <a:r>
              <a:rPr lang="en-US" sz="1200" dirty="0">
                <a:solidFill>
                  <a:srgbClr val="4F81BD"/>
                </a:solidFill>
              </a:rPr>
              <a:t>Text Here</a:t>
            </a:r>
          </a:p>
        </p:txBody>
      </p:sp>
      <p:sp>
        <p:nvSpPr>
          <p:cNvPr id="5" name="TextBox 4"/>
          <p:cNvSpPr txBox="1">
            <a:spLocks noChangeArrowheads="1"/>
          </p:cNvSpPr>
          <p:nvPr/>
        </p:nvSpPr>
        <p:spPr bwMode="auto">
          <a:xfrm>
            <a:off x="1625759" y="2752503"/>
            <a:ext cx="5796296" cy="276999"/>
          </a:xfrm>
          <a:prstGeom prst="rect">
            <a:avLst/>
          </a:prstGeom>
          <a:noFill/>
          <a:ln w="9525">
            <a:noFill/>
            <a:miter lim="800000"/>
            <a:headEnd/>
            <a:tailEnd/>
          </a:ln>
        </p:spPr>
        <p:txBody>
          <a:bodyPr wrap="square">
            <a:spAutoFit/>
          </a:bodyPr>
          <a:lstStyle/>
          <a:p>
            <a:pPr defTabSz="457200"/>
            <a:r>
              <a:rPr lang="en-US" sz="1200" dirty="0">
                <a:solidFill>
                  <a:srgbClr val="4F81BD"/>
                </a:solidFill>
              </a:rPr>
              <a:t>Text Here - Location of Style Guide </a:t>
            </a:r>
          </a:p>
        </p:txBody>
      </p:sp>
      <p:sp>
        <p:nvSpPr>
          <p:cNvPr id="6" name="TextBox 5"/>
          <p:cNvSpPr txBox="1">
            <a:spLocks noChangeArrowheads="1"/>
          </p:cNvSpPr>
          <p:nvPr/>
        </p:nvSpPr>
        <p:spPr bwMode="auto">
          <a:xfrm>
            <a:off x="1813592" y="3328637"/>
            <a:ext cx="7250199" cy="276999"/>
          </a:xfrm>
          <a:prstGeom prst="rect">
            <a:avLst/>
          </a:prstGeom>
          <a:noFill/>
          <a:ln w="9525">
            <a:noFill/>
            <a:miter lim="800000"/>
            <a:headEnd/>
            <a:tailEnd/>
          </a:ln>
        </p:spPr>
        <p:txBody>
          <a:bodyPr wrap="square">
            <a:spAutoFit/>
          </a:bodyPr>
          <a:lstStyle/>
          <a:p>
            <a:pPr defTabSz="457200"/>
            <a:r>
              <a:rPr lang="en-US" sz="1200" dirty="0">
                <a:solidFill>
                  <a:srgbClr val="4F81BD"/>
                </a:solidFill>
              </a:rPr>
              <a:t>Text Here (e.g. LMS used, SCORM Standard, Will the course be scored or tracked)</a:t>
            </a:r>
          </a:p>
        </p:txBody>
      </p:sp>
      <p:sp>
        <p:nvSpPr>
          <p:cNvPr id="7" name="TextBox 6"/>
          <p:cNvSpPr txBox="1">
            <a:spLocks noChangeArrowheads="1"/>
          </p:cNvSpPr>
          <p:nvPr/>
        </p:nvSpPr>
        <p:spPr bwMode="auto">
          <a:xfrm>
            <a:off x="1288862" y="3844430"/>
            <a:ext cx="6776837" cy="276999"/>
          </a:xfrm>
          <a:prstGeom prst="rect">
            <a:avLst/>
          </a:prstGeom>
          <a:noFill/>
          <a:ln w="9525">
            <a:noFill/>
            <a:miter lim="800000"/>
            <a:headEnd/>
            <a:tailEnd/>
          </a:ln>
        </p:spPr>
        <p:txBody>
          <a:bodyPr wrap="square">
            <a:spAutoFit/>
          </a:bodyPr>
          <a:lstStyle/>
          <a:p>
            <a:pPr defTabSz="457200"/>
            <a:r>
              <a:rPr lang="en-US" sz="1200" dirty="0">
                <a:solidFill>
                  <a:srgbClr val="4F81BD"/>
                </a:solidFill>
              </a:rPr>
              <a:t>Text Here (e.g. IE8, Firefox, etc…) </a:t>
            </a:r>
          </a:p>
        </p:txBody>
      </p:sp>
      <p:sp>
        <p:nvSpPr>
          <p:cNvPr id="8" name="TextBox 7"/>
          <p:cNvSpPr txBox="1">
            <a:spLocks noChangeArrowheads="1"/>
          </p:cNvSpPr>
          <p:nvPr/>
        </p:nvSpPr>
        <p:spPr bwMode="auto">
          <a:xfrm>
            <a:off x="1666991" y="4389041"/>
            <a:ext cx="5746318" cy="276999"/>
          </a:xfrm>
          <a:prstGeom prst="rect">
            <a:avLst/>
          </a:prstGeom>
          <a:noFill/>
          <a:ln w="9525">
            <a:noFill/>
            <a:miter lim="800000"/>
            <a:headEnd/>
            <a:tailEnd/>
          </a:ln>
        </p:spPr>
        <p:txBody>
          <a:bodyPr wrap="square">
            <a:spAutoFit/>
          </a:bodyPr>
          <a:lstStyle/>
          <a:p>
            <a:pPr defTabSz="457200"/>
            <a:r>
              <a:rPr lang="en-US" sz="1200" dirty="0">
                <a:solidFill>
                  <a:srgbClr val="4F81BD"/>
                </a:solidFill>
              </a:rPr>
              <a:t>Text Here (e.g. Storyline, Captivate, Lectora)</a:t>
            </a:r>
          </a:p>
        </p:txBody>
      </p:sp>
      <p:sp>
        <p:nvSpPr>
          <p:cNvPr id="9" name="TextBox 8"/>
          <p:cNvSpPr txBox="1">
            <a:spLocks noChangeArrowheads="1"/>
          </p:cNvSpPr>
          <p:nvPr/>
        </p:nvSpPr>
        <p:spPr bwMode="auto">
          <a:xfrm>
            <a:off x="1507755" y="5844823"/>
            <a:ext cx="7505422" cy="1015663"/>
          </a:xfrm>
          <a:prstGeom prst="rect">
            <a:avLst/>
          </a:prstGeom>
          <a:noFill/>
          <a:ln w="9525">
            <a:solidFill>
              <a:schemeClr val="tx1"/>
            </a:solidFill>
            <a:miter lim="800000"/>
            <a:headEnd/>
            <a:tailEnd/>
          </a:ln>
        </p:spPr>
        <p:txBody>
          <a:bodyPr wrap="square">
            <a:spAutoFit/>
          </a:bodyPr>
          <a:lstStyle/>
          <a:p>
            <a:pPr defTabSz="457200"/>
            <a:r>
              <a:rPr lang="en-US" sz="1200" dirty="0">
                <a:solidFill>
                  <a:srgbClr val="4F81BD"/>
                </a:solidFill>
              </a:rPr>
              <a:t>Text Here</a:t>
            </a:r>
          </a:p>
          <a:p>
            <a:pPr defTabSz="457200"/>
            <a:endParaRPr lang="en-US" sz="1200" dirty="0">
              <a:solidFill>
                <a:srgbClr val="F79646"/>
              </a:solidFill>
            </a:endParaRPr>
          </a:p>
          <a:p>
            <a:pPr defTabSz="457200"/>
            <a:endParaRPr lang="en-US" sz="1200" dirty="0">
              <a:solidFill>
                <a:srgbClr val="F79646"/>
              </a:solidFill>
            </a:endParaRPr>
          </a:p>
          <a:p>
            <a:pPr defTabSz="457200"/>
            <a:endParaRPr lang="en-US" sz="1200" dirty="0">
              <a:solidFill>
                <a:srgbClr val="F79646"/>
              </a:solidFill>
            </a:endParaRPr>
          </a:p>
          <a:p>
            <a:pPr defTabSz="457200"/>
            <a:endParaRPr lang="en-US" sz="1200" dirty="0">
              <a:solidFill>
                <a:srgbClr val="F79646"/>
              </a:solidFill>
            </a:endParaRPr>
          </a:p>
        </p:txBody>
      </p:sp>
      <p:sp>
        <p:nvSpPr>
          <p:cNvPr id="10" name="TextBox 9"/>
          <p:cNvSpPr txBox="1">
            <a:spLocks noChangeArrowheads="1"/>
          </p:cNvSpPr>
          <p:nvPr/>
        </p:nvSpPr>
        <p:spPr bwMode="auto">
          <a:xfrm>
            <a:off x="3415188" y="4935066"/>
            <a:ext cx="5423324" cy="276999"/>
          </a:xfrm>
          <a:prstGeom prst="rect">
            <a:avLst/>
          </a:prstGeom>
          <a:noFill/>
          <a:ln w="9525">
            <a:noFill/>
            <a:miter lim="800000"/>
            <a:headEnd/>
            <a:tailEnd/>
          </a:ln>
        </p:spPr>
        <p:txBody>
          <a:bodyPr wrap="square">
            <a:spAutoFit/>
          </a:bodyPr>
          <a:lstStyle/>
          <a:p>
            <a:pPr defTabSz="457200"/>
            <a:r>
              <a:rPr lang="en-US" sz="1200" dirty="0">
                <a:solidFill>
                  <a:srgbClr val="4F81BD"/>
                </a:solidFill>
              </a:rPr>
              <a:t>Text Here (e.g. Android, </a:t>
            </a:r>
            <a:r>
              <a:rPr lang="en-US" sz="1200" dirty="0" err="1">
                <a:solidFill>
                  <a:srgbClr val="4F81BD"/>
                </a:solidFill>
              </a:rPr>
              <a:t>iOS</a:t>
            </a:r>
            <a:r>
              <a:rPr lang="en-US" sz="1200" dirty="0">
                <a:solidFill>
                  <a:srgbClr val="4F81BD"/>
                </a:solidFill>
              </a:rPr>
              <a:t>)</a:t>
            </a:r>
          </a:p>
        </p:txBody>
      </p:sp>
      <p:sp>
        <p:nvSpPr>
          <p:cNvPr id="11" name="TextBox 10"/>
          <p:cNvSpPr txBox="1">
            <a:spLocks noChangeArrowheads="1"/>
          </p:cNvSpPr>
          <p:nvPr/>
        </p:nvSpPr>
        <p:spPr bwMode="auto">
          <a:xfrm>
            <a:off x="3529959" y="5473170"/>
            <a:ext cx="5299146" cy="276999"/>
          </a:xfrm>
          <a:prstGeom prst="rect">
            <a:avLst/>
          </a:prstGeom>
          <a:noFill/>
          <a:ln w="9525">
            <a:noFill/>
            <a:miter lim="800000"/>
            <a:headEnd/>
            <a:tailEnd/>
          </a:ln>
        </p:spPr>
        <p:txBody>
          <a:bodyPr wrap="square">
            <a:spAutoFit/>
          </a:bodyPr>
          <a:lstStyle/>
          <a:p>
            <a:pPr defTabSz="457200"/>
            <a:r>
              <a:rPr lang="en-US" sz="1200" dirty="0">
                <a:solidFill>
                  <a:srgbClr val="4F81BD"/>
                </a:solidFill>
              </a:rPr>
              <a:t>Text Here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93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3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0"/>
                                  </p:stCondLst>
                                  <p:childTnLst>
                                    <p:set>
                                      <p:cBhvr>
                                        <p:cTn id="6" dur="1" fill="hold">
                                          <p:stCondLst>
                                            <p:cond delay="0"/>
                                          </p:stCondLst>
                                        </p:cTn>
                                        <p:tgtEl>
                                          <p:spTgt spid="13314"/>
                                        </p:tgtEl>
                                        <p:attrNameLst>
                                          <p:attrName>style.visibility</p:attrName>
                                        </p:attrNameLst>
                                      </p:cBhvr>
                                      <p:to>
                                        <p:strVal val="visible"/>
                                      </p:to>
                                    </p:set>
                                    <p:animEffect transition="in" filter="wipe(up)">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455"/>
          <p:cNvGraphicFramePr>
            <a:graphicFrameLocks noGrp="1"/>
          </p:cNvGraphicFramePr>
          <p:nvPr>
            <p:extLst>
              <p:ext uri="{D42A27DB-BD31-4B8C-83A1-F6EECF244321}">
                <p14:modId xmlns:p14="http://schemas.microsoft.com/office/powerpoint/2010/main" val="1840622823"/>
              </p:ext>
            </p:extLst>
          </p:nvPr>
        </p:nvGraphicFramePr>
        <p:xfrm>
          <a:off x="0" y="333103"/>
          <a:ext cx="9144000" cy="6446839"/>
        </p:xfrm>
        <a:graphic>
          <a:graphicData uri="http://schemas.openxmlformats.org/drawingml/2006/table">
            <a:tbl>
              <a:tblPr/>
              <a:tblGrid>
                <a:gridCol w="1071154"/>
                <a:gridCol w="1018903"/>
                <a:gridCol w="1776549"/>
                <a:gridCol w="5277394"/>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Date</a:t>
                      </a: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Version</a:t>
                      </a: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Created/Revised By </a:t>
                      </a: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Suggestions/Comments</a:t>
                      </a: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endParaRPr lang="en-US" sz="1000" dirty="0">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endParaRPr lang="en-US" sz="1000" dirty="0">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endParaRPr lang="en-US" sz="1000" dirty="0">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n-lt"/>
                      </a:endParaRPr>
                    </a:p>
                  </a:txBody>
                  <a:tcPr marL="91420" marR="91420" marT="45710" marB="4571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59648" y="662804"/>
            <a:ext cx="1128631" cy="272243"/>
          </a:xfrm>
          <a:prstGeom prst="rect">
            <a:avLst/>
          </a:prstGeom>
          <a:noFill/>
        </p:spPr>
        <p:txBody>
          <a:bodyPr wrap="square" rtlCol="0">
            <a:spAutoFit/>
          </a:bodyPr>
          <a:lstStyle/>
          <a:p>
            <a:pPr defTabSz="457200"/>
            <a:endParaRPr lang="en-US" sz="1200" dirty="0">
              <a:solidFill>
                <a:srgbClr val="000000"/>
              </a:solidFill>
            </a:endParaRPr>
          </a:p>
        </p:txBody>
      </p:sp>
      <p:sp>
        <p:nvSpPr>
          <p:cNvPr id="4" name="TextBox 3"/>
          <p:cNvSpPr txBox="1"/>
          <p:nvPr/>
        </p:nvSpPr>
        <p:spPr>
          <a:xfrm>
            <a:off x="1073401" y="655139"/>
            <a:ext cx="1012073" cy="277000"/>
          </a:xfrm>
          <a:prstGeom prst="rect">
            <a:avLst/>
          </a:prstGeom>
          <a:noFill/>
        </p:spPr>
        <p:txBody>
          <a:bodyPr wrap="square" rtlCol="0">
            <a:spAutoFit/>
          </a:bodyPr>
          <a:lstStyle/>
          <a:p>
            <a:pPr defTabSz="457200"/>
            <a:endParaRPr lang="en-US" sz="1200" dirty="0">
              <a:solidFill>
                <a:srgbClr val="000000"/>
              </a:solidFill>
            </a:endParaRPr>
          </a:p>
        </p:txBody>
      </p:sp>
      <p:sp>
        <p:nvSpPr>
          <p:cNvPr id="5" name="TextBox 4"/>
          <p:cNvSpPr txBox="1"/>
          <p:nvPr/>
        </p:nvSpPr>
        <p:spPr>
          <a:xfrm>
            <a:off x="2085474" y="630081"/>
            <a:ext cx="1778000" cy="270615"/>
          </a:xfrm>
          <a:prstGeom prst="rect">
            <a:avLst/>
          </a:prstGeom>
          <a:noFill/>
        </p:spPr>
        <p:txBody>
          <a:bodyPr wrap="square" rtlCol="0">
            <a:spAutoFit/>
          </a:bodyPr>
          <a:lstStyle/>
          <a:p>
            <a:pPr defTabSz="457200"/>
            <a:endParaRPr lang="en-US" sz="1200" dirty="0">
              <a:solidFill>
                <a:srgbClr val="000000"/>
              </a:solidFill>
            </a:endParaRPr>
          </a:p>
        </p:txBody>
      </p:sp>
      <p:sp>
        <p:nvSpPr>
          <p:cNvPr id="6" name="TextBox 5"/>
          <p:cNvSpPr txBox="1"/>
          <p:nvPr/>
        </p:nvSpPr>
        <p:spPr>
          <a:xfrm>
            <a:off x="3863474" y="655141"/>
            <a:ext cx="5280525" cy="245556"/>
          </a:xfrm>
          <a:prstGeom prst="rect">
            <a:avLst/>
          </a:prstGeom>
          <a:noFill/>
        </p:spPr>
        <p:txBody>
          <a:bodyPr wrap="square" rtlCol="0">
            <a:spAutoFit/>
          </a:bodyPr>
          <a:lstStyle/>
          <a:p>
            <a:pPr defTabSz="457200"/>
            <a:endParaRPr lang="en-US" sz="1200" dirty="0">
              <a:solidFill>
                <a:srgbClr val="000000"/>
              </a:solidFill>
            </a:endParaRPr>
          </a:p>
        </p:txBody>
      </p:sp>
      <p:sp>
        <p:nvSpPr>
          <p:cNvPr id="7" name="TextBox 6"/>
          <p:cNvSpPr txBox="1"/>
          <p:nvPr/>
        </p:nvSpPr>
        <p:spPr>
          <a:xfrm>
            <a:off x="14813" y="943223"/>
            <a:ext cx="1058588" cy="290539"/>
          </a:xfrm>
          <a:prstGeom prst="rect">
            <a:avLst/>
          </a:prstGeom>
          <a:noFill/>
        </p:spPr>
        <p:txBody>
          <a:bodyPr wrap="square" rtlCol="0">
            <a:spAutoFit/>
          </a:bodyPr>
          <a:lstStyle/>
          <a:p>
            <a:pPr defTabSz="457200"/>
            <a:endParaRPr lang="en-US" sz="1200" dirty="0">
              <a:solidFill>
                <a:srgbClr val="000000"/>
              </a:solidFill>
            </a:endParaRPr>
          </a:p>
        </p:txBody>
      </p:sp>
      <p:sp>
        <p:nvSpPr>
          <p:cNvPr id="8" name="TextBox 7"/>
          <p:cNvSpPr txBox="1"/>
          <p:nvPr/>
        </p:nvSpPr>
        <p:spPr>
          <a:xfrm>
            <a:off x="1076224" y="936767"/>
            <a:ext cx="1009250" cy="273823"/>
          </a:xfrm>
          <a:prstGeom prst="rect">
            <a:avLst/>
          </a:prstGeom>
          <a:noFill/>
        </p:spPr>
        <p:txBody>
          <a:bodyPr wrap="square" rtlCol="0">
            <a:spAutoFit/>
          </a:bodyPr>
          <a:lstStyle/>
          <a:p>
            <a:pPr defTabSz="457200"/>
            <a:endParaRPr lang="en-US" sz="1200" dirty="0">
              <a:solidFill>
                <a:srgbClr val="000000"/>
              </a:solidFill>
            </a:endParaRPr>
          </a:p>
        </p:txBody>
      </p:sp>
      <p:sp>
        <p:nvSpPr>
          <p:cNvPr id="9" name="TextBox 8"/>
          <p:cNvSpPr txBox="1"/>
          <p:nvPr/>
        </p:nvSpPr>
        <p:spPr>
          <a:xfrm>
            <a:off x="2085474" y="943223"/>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10" name="TextBox 9"/>
          <p:cNvSpPr txBox="1"/>
          <p:nvPr/>
        </p:nvSpPr>
        <p:spPr>
          <a:xfrm>
            <a:off x="3863474" y="917402"/>
            <a:ext cx="5280526" cy="276999"/>
          </a:xfrm>
          <a:prstGeom prst="rect">
            <a:avLst/>
          </a:prstGeom>
          <a:noFill/>
        </p:spPr>
        <p:txBody>
          <a:bodyPr wrap="square" rtlCol="0">
            <a:spAutoFit/>
          </a:bodyPr>
          <a:lstStyle/>
          <a:p>
            <a:pPr defTabSz="457200"/>
            <a:endParaRPr lang="en-US" sz="1200" dirty="0">
              <a:solidFill>
                <a:srgbClr val="000000"/>
              </a:solidFill>
            </a:endParaRPr>
          </a:p>
        </p:txBody>
      </p:sp>
      <p:sp>
        <p:nvSpPr>
          <p:cNvPr id="11" name="TextBox 10"/>
          <p:cNvSpPr txBox="1"/>
          <p:nvPr/>
        </p:nvSpPr>
        <p:spPr>
          <a:xfrm>
            <a:off x="0" y="1234887"/>
            <a:ext cx="1076224" cy="292385"/>
          </a:xfrm>
          <a:prstGeom prst="rect">
            <a:avLst/>
          </a:prstGeom>
          <a:noFill/>
        </p:spPr>
        <p:txBody>
          <a:bodyPr wrap="square" rtlCol="0">
            <a:spAutoFit/>
          </a:bodyPr>
          <a:lstStyle/>
          <a:p>
            <a:pPr defTabSz="457200"/>
            <a:endParaRPr lang="en-US" sz="1200" dirty="0">
              <a:solidFill>
                <a:srgbClr val="000000"/>
              </a:solidFill>
            </a:endParaRPr>
          </a:p>
        </p:txBody>
      </p:sp>
      <p:sp>
        <p:nvSpPr>
          <p:cNvPr id="12" name="TextBox 11"/>
          <p:cNvSpPr txBox="1"/>
          <p:nvPr/>
        </p:nvSpPr>
        <p:spPr>
          <a:xfrm>
            <a:off x="1076224" y="1240981"/>
            <a:ext cx="1009250" cy="286291"/>
          </a:xfrm>
          <a:prstGeom prst="rect">
            <a:avLst/>
          </a:prstGeom>
          <a:noFill/>
        </p:spPr>
        <p:txBody>
          <a:bodyPr wrap="square" rtlCol="0">
            <a:spAutoFit/>
          </a:bodyPr>
          <a:lstStyle/>
          <a:p>
            <a:pPr defTabSz="457200"/>
            <a:endParaRPr lang="en-US" sz="1200" dirty="0">
              <a:solidFill>
                <a:srgbClr val="000000"/>
              </a:solidFill>
            </a:endParaRPr>
          </a:p>
        </p:txBody>
      </p:sp>
      <p:sp>
        <p:nvSpPr>
          <p:cNvPr id="13" name="TextBox 12"/>
          <p:cNvSpPr txBox="1"/>
          <p:nvPr/>
        </p:nvSpPr>
        <p:spPr>
          <a:xfrm>
            <a:off x="2085474" y="1234887"/>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14" name="TextBox 13"/>
          <p:cNvSpPr txBox="1"/>
          <p:nvPr/>
        </p:nvSpPr>
        <p:spPr>
          <a:xfrm>
            <a:off x="3863474" y="1209066"/>
            <a:ext cx="5280525" cy="276999"/>
          </a:xfrm>
          <a:prstGeom prst="rect">
            <a:avLst/>
          </a:prstGeom>
          <a:noFill/>
        </p:spPr>
        <p:txBody>
          <a:bodyPr wrap="square" rtlCol="0">
            <a:spAutoFit/>
          </a:bodyPr>
          <a:lstStyle/>
          <a:p>
            <a:pPr defTabSz="457200"/>
            <a:endParaRPr lang="en-US" sz="1200" dirty="0">
              <a:solidFill>
                <a:srgbClr val="000000"/>
              </a:solidFill>
            </a:endParaRPr>
          </a:p>
        </p:txBody>
      </p:sp>
      <p:sp>
        <p:nvSpPr>
          <p:cNvPr id="15" name="TextBox 14"/>
          <p:cNvSpPr txBox="1"/>
          <p:nvPr/>
        </p:nvSpPr>
        <p:spPr>
          <a:xfrm>
            <a:off x="16068" y="1503332"/>
            <a:ext cx="1056073" cy="266827"/>
          </a:xfrm>
          <a:prstGeom prst="rect">
            <a:avLst/>
          </a:prstGeom>
          <a:noFill/>
        </p:spPr>
        <p:txBody>
          <a:bodyPr wrap="square" rtlCol="0">
            <a:spAutoFit/>
          </a:bodyPr>
          <a:lstStyle/>
          <a:p>
            <a:pPr defTabSz="457200"/>
            <a:endParaRPr lang="en-US" sz="1200" dirty="0">
              <a:solidFill>
                <a:srgbClr val="000000"/>
              </a:solidFill>
            </a:endParaRPr>
          </a:p>
        </p:txBody>
      </p:sp>
      <p:sp>
        <p:nvSpPr>
          <p:cNvPr id="17" name="TextBox 16"/>
          <p:cNvSpPr txBox="1"/>
          <p:nvPr/>
        </p:nvSpPr>
        <p:spPr>
          <a:xfrm>
            <a:off x="2085474" y="1489337"/>
            <a:ext cx="1778000" cy="280822"/>
          </a:xfrm>
          <a:prstGeom prst="rect">
            <a:avLst/>
          </a:prstGeom>
          <a:noFill/>
        </p:spPr>
        <p:txBody>
          <a:bodyPr wrap="square" rtlCol="0">
            <a:spAutoFit/>
          </a:bodyPr>
          <a:lstStyle/>
          <a:p>
            <a:pPr defTabSz="457200"/>
            <a:endParaRPr lang="en-US" sz="1200" dirty="0">
              <a:solidFill>
                <a:srgbClr val="000000"/>
              </a:solidFill>
            </a:endParaRPr>
          </a:p>
        </p:txBody>
      </p:sp>
      <p:sp>
        <p:nvSpPr>
          <p:cNvPr id="18" name="TextBox 17"/>
          <p:cNvSpPr txBox="1"/>
          <p:nvPr/>
        </p:nvSpPr>
        <p:spPr>
          <a:xfrm>
            <a:off x="3863474" y="1486065"/>
            <a:ext cx="5280526" cy="276999"/>
          </a:xfrm>
          <a:prstGeom prst="rect">
            <a:avLst/>
          </a:prstGeom>
          <a:noFill/>
        </p:spPr>
        <p:txBody>
          <a:bodyPr wrap="square" rtlCol="0">
            <a:spAutoFit/>
          </a:bodyPr>
          <a:lstStyle/>
          <a:p>
            <a:pPr defTabSz="457200"/>
            <a:endParaRPr lang="en-US" sz="1200" dirty="0">
              <a:solidFill>
                <a:srgbClr val="000000"/>
              </a:solidFill>
            </a:endParaRPr>
          </a:p>
        </p:txBody>
      </p:sp>
      <p:sp>
        <p:nvSpPr>
          <p:cNvPr id="19" name="TextBox 18"/>
          <p:cNvSpPr txBox="1"/>
          <p:nvPr/>
        </p:nvSpPr>
        <p:spPr>
          <a:xfrm>
            <a:off x="16068" y="1792560"/>
            <a:ext cx="1060156" cy="293510"/>
          </a:xfrm>
          <a:prstGeom prst="rect">
            <a:avLst/>
          </a:prstGeom>
          <a:noFill/>
        </p:spPr>
        <p:txBody>
          <a:bodyPr wrap="square" rtlCol="0">
            <a:spAutoFit/>
          </a:bodyPr>
          <a:lstStyle/>
          <a:p>
            <a:pPr defTabSz="457200"/>
            <a:endParaRPr lang="en-US" sz="1200" dirty="0">
              <a:solidFill>
                <a:srgbClr val="000000"/>
              </a:solidFill>
            </a:endParaRPr>
          </a:p>
        </p:txBody>
      </p:sp>
      <p:sp>
        <p:nvSpPr>
          <p:cNvPr id="20" name="TextBox 19"/>
          <p:cNvSpPr txBox="1"/>
          <p:nvPr/>
        </p:nvSpPr>
        <p:spPr>
          <a:xfrm>
            <a:off x="1076224" y="1503332"/>
            <a:ext cx="1009250" cy="266827"/>
          </a:xfrm>
          <a:prstGeom prst="rect">
            <a:avLst/>
          </a:prstGeom>
          <a:noFill/>
        </p:spPr>
        <p:txBody>
          <a:bodyPr wrap="square" rtlCol="0">
            <a:spAutoFit/>
          </a:bodyPr>
          <a:lstStyle/>
          <a:p>
            <a:pPr defTabSz="457200"/>
            <a:endParaRPr lang="en-US" sz="1200" dirty="0">
              <a:solidFill>
                <a:srgbClr val="000000"/>
              </a:solidFill>
            </a:endParaRPr>
          </a:p>
        </p:txBody>
      </p:sp>
      <p:sp>
        <p:nvSpPr>
          <p:cNvPr id="21" name="TextBox 20"/>
          <p:cNvSpPr txBox="1"/>
          <p:nvPr/>
        </p:nvSpPr>
        <p:spPr>
          <a:xfrm>
            <a:off x="2085474" y="1782610"/>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22" name="TextBox 21"/>
          <p:cNvSpPr txBox="1"/>
          <p:nvPr/>
        </p:nvSpPr>
        <p:spPr>
          <a:xfrm>
            <a:off x="3863474" y="1780319"/>
            <a:ext cx="5280526" cy="253470"/>
          </a:xfrm>
          <a:prstGeom prst="rect">
            <a:avLst/>
          </a:prstGeom>
          <a:noFill/>
        </p:spPr>
        <p:txBody>
          <a:bodyPr wrap="square" rtlCol="0">
            <a:spAutoFit/>
          </a:bodyPr>
          <a:lstStyle/>
          <a:p>
            <a:pPr defTabSz="457200"/>
            <a:endParaRPr lang="en-US" sz="1200" dirty="0">
              <a:solidFill>
                <a:srgbClr val="000000"/>
              </a:solidFill>
            </a:endParaRPr>
          </a:p>
        </p:txBody>
      </p:sp>
      <p:sp>
        <p:nvSpPr>
          <p:cNvPr id="23" name="TextBox 22"/>
          <p:cNvSpPr txBox="1"/>
          <p:nvPr/>
        </p:nvSpPr>
        <p:spPr>
          <a:xfrm>
            <a:off x="16068" y="2059479"/>
            <a:ext cx="1060156" cy="245331"/>
          </a:xfrm>
          <a:prstGeom prst="rect">
            <a:avLst/>
          </a:prstGeom>
          <a:noFill/>
        </p:spPr>
        <p:txBody>
          <a:bodyPr wrap="square" rtlCol="0">
            <a:spAutoFit/>
          </a:bodyPr>
          <a:lstStyle/>
          <a:p>
            <a:pPr defTabSz="457200"/>
            <a:endParaRPr lang="en-US" sz="1200" dirty="0">
              <a:solidFill>
                <a:srgbClr val="000000"/>
              </a:solidFill>
            </a:endParaRPr>
          </a:p>
        </p:txBody>
      </p:sp>
      <p:sp>
        <p:nvSpPr>
          <p:cNvPr id="24" name="TextBox 23"/>
          <p:cNvSpPr txBox="1"/>
          <p:nvPr/>
        </p:nvSpPr>
        <p:spPr>
          <a:xfrm>
            <a:off x="1076224" y="1770159"/>
            <a:ext cx="1009250" cy="273823"/>
          </a:xfrm>
          <a:prstGeom prst="rect">
            <a:avLst/>
          </a:prstGeom>
          <a:noFill/>
        </p:spPr>
        <p:txBody>
          <a:bodyPr wrap="square" rtlCol="0">
            <a:spAutoFit/>
          </a:bodyPr>
          <a:lstStyle/>
          <a:p>
            <a:pPr defTabSz="457200"/>
            <a:endParaRPr lang="en-US" sz="1200" dirty="0">
              <a:solidFill>
                <a:srgbClr val="000000"/>
              </a:solidFill>
            </a:endParaRPr>
          </a:p>
        </p:txBody>
      </p:sp>
      <p:sp>
        <p:nvSpPr>
          <p:cNvPr id="25" name="TextBox 24"/>
          <p:cNvSpPr txBox="1"/>
          <p:nvPr/>
        </p:nvSpPr>
        <p:spPr>
          <a:xfrm>
            <a:off x="2085474" y="2033789"/>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26" name="TextBox 25"/>
          <p:cNvSpPr txBox="1"/>
          <p:nvPr/>
        </p:nvSpPr>
        <p:spPr>
          <a:xfrm>
            <a:off x="3863474" y="2030988"/>
            <a:ext cx="5280525" cy="253980"/>
          </a:xfrm>
          <a:prstGeom prst="rect">
            <a:avLst/>
          </a:prstGeom>
          <a:noFill/>
        </p:spPr>
        <p:txBody>
          <a:bodyPr wrap="square" rtlCol="0">
            <a:spAutoFit/>
          </a:bodyPr>
          <a:lstStyle/>
          <a:p>
            <a:pPr defTabSz="457200"/>
            <a:endParaRPr lang="en-US" sz="1200" dirty="0">
              <a:solidFill>
                <a:srgbClr val="000000"/>
              </a:solidFill>
            </a:endParaRPr>
          </a:p>
        </p:txBody>
      </p:sp>
      <p:sp>
        <p:nvSpPr>
          <p:cNvPr id="27" name="TextBox 26"/>
          <p:cNvSpPr txBox="1"/>
          <p:nvPr/>
        </p:nvSpPr>
        <p:spPr>
          <a:xfrm>
            <a:off x="12614" y="2608011"/>
            <a:ext cx="1072791" cy="305427"/>
          </a:xfrm>
          <a:prstGeom prst="rect">
            <a:avLst/>
          </a:prstGeom>
          <a:noFill/>
        </p:spPr>
        <p:txBody>
          <a:bodyPr wrap="square" rtlCol="0">
            <a:spAutoFit/>
          </a:bodyPr>
          <a:lstStyle/>
          <a:p>
            <a:pPr defTabSz="457200"/>
            <a:endParaRPr lang="en-US" sz="1200" dirty="0">
              <a:solidFill>
                <a:srgbClr val="000000"/>
              </a:solidFill>
            </a:endParaRPr>
          </a:p>
        </p:txBody>
      </p:sp>
      <p:sp>
        <p:nvSpPr>
          <p:cNvPr id="28" name="TextBox 27"/>
          <p:cNvSpPr txBox="1"/>
          <p:nvPr/>
        </p:nvSpPr>
        <p:spPr>
          <a:xfrm>
            <a:off x="1093874" y="2589994"/>
            <a:ext cx="991600" cy="303070"/>
          </a:xfrm>
          <a:prstGeom prst="rect">
            <a:avLst/>
          </a:prstGeom>
          <a:noFill/>
        </p:spPr>
        <p:txBody>
          <a:bodyPr wrap="square" rtlCol="0">
            <a:spAutoFit/>
          </a:bodyPr>
          <a:lstStyle/>
          <a:p>
            <a:pPr defTabSz="457200"/>
            <a:endParaRPr lang="en-US" sz="1200" dirty="0">
              <a:solidFill>
                <a:srgbClr val="000000"/>
              </a:solidFill>
            </a:endParaRPr>
          </a:p>
        </p:txBody>
      </p:sp>
      <p:sp>
        <p:nvSpPr>
          <p:cNvPr id="29" name="TextBox 28"/>
          <p:cNvSpPr txBox="1"/>
          <p:nvPr/>
        </p:nvSpPr>
        <p:spPr>
          <a:xfrm>
            <a:off x="2085474" y="2589994"/>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30" name="TextBox 29"/>
          <p:cNvSpPr txBox="1"/>
          <p:nvPr/>
        </p:nvSpPr>
        <p:spPr>
          <a:xfrm>
            <a:off x="3863474" y="2596801"/>
            <a:ext cx="5280526" cy="244372"/>
          </a:xfrm>
          <a:prstGeom prst="rect">
            <a:avLst/>
          </a:prstGeom>
          <a:noFill/>
        </p:spPr>
        <p:txBody>
          <a:bodyPr wrap="square" rtlCol="0">
            <a:spAutoFit/>
          </a:bodyPr>
          <a:lstStyle/>
          <a:p>
            <a:pPr defTabSz="457200"/>
            <a:endParaRPr lang="en-US" sz="1200" dirty="0">
              <a:solidFill>
                <a:srgbClr val="000000"/>
              </a:solidFill>
            </a:endParaRPr>
          </a:p>
        </p:txBody>
      </p:sp>
      <p:sp>
        <p:nvSpPr>
          <p:cNvPr id="31" name="TextBox 30"/>
          <p:cNvSpPr txBox="1"/>
          <p:nvPr/>
        </p:nvSpPr>
        <p:spPr>
          <a:xfrm>
            <a:off x="-1497" y="3459833"/>
            <a:ext cx="1072791" cy="268366"/>
          </a:xfrm>
          <a:prstGeom prst="rect">
            <a:avLst/>
          </a:prstGeom>
          <a:noFill/>
        </p:spPr>
        <p:txBody>
          <a:bodyPr wrap="square" rtlCol="0">
            <a:spAutoFit/>
          </a:bodyPr>
          <a:lstStyle/>
          <a:p>
            <a:pPr defTabSz="457200"/>
            <a:endParaRPr lang="en-US" sz="1200" dirty="0">
              <a:solidFill>
                <a:srgbClr val="000000"/>
              </a:solidFill>
            </a:endParaRPr>
          </a:p>
        </p:txBody>
      </p:sp>
      <p:sp>
        <p:nvSpPr>
          <p:cNvPr id="32" name="TextBox 31"/>
          <p:cNvSpPr txBox="1"/>
          <p:nvPr/>
        </p:nvSpPr>
        <p:spPr>
          <a:xfrm>
            <a:off x="1068473" y="3452328"/>
            <a:ext cx="1017001" cy="273823"/>
          </a:xfrm>
          <a:prstGeom prst="rect">
            <a:avLst/>
          </a:prstGeom>
          <a:noFill/>
        </p:spPr>
        <p:txBody>
          <a:bodyPr wrap="square" rtlCol="0">
            <a:spAutoFit/>
          </a:bodyPr>
          <a:lstStyle/>
          <a:p>
            <a:pPr defTabSz="457200"/>
            <a:endParaRPr lang="en-US" sz="1200" dirty="0">
              <a:solidFill>
                <a:srgbClr val="000000"/>
              </a:solidFill>
            </a:endParaRPr>
          </a:p>
        </p:txBody>
      </p:sp>
      <p:sp>
        <p:nvSpPr>
          <p:cNvPr id="33" name="TextBox 32"/>
          <p:cNvSpPr txBox="1"/>
          <p:nvPr/>
        </p:nvSpPr>
        <p:spPr>
          <a:xfrm>
            <a:off x="2085474" y="3448154"/>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34" name="TextBox 33"/>
          <p:cNvSpPr txBox="1"/>
          <p:nvPr/>
        </p:nvSpPr>
        <p:spPr>
          <a:xfrm>
            <a:off x="3863473" y="3426471"/>
            <a:ext cx="5280525" cy="272861"/>
          </a:xfrm>
          <a:prstGeom prst="rect">
            <a:avLst/>
          </a:prstGeom>
          <a:noFill/>
        </p:spPr>
        <p:txBody>
          <a:bodyPr wrap="square" rtlCol="0">
            <a:spAutoFit/>
          </a:bodyPr>
          <a:lstStyle/>
          <a:p>
            <a:pPr defTabSz="457200"/>
            <a:endParaRPr lang="en-US" sz="1200" dirty="0">
              <a:solidFill>
                <a:srgbClr val="000000"/>
              </a:solidFill>
            </a:endParaRPr>
          </a:p>
        </p:txBody>
      </p:sp>
      <p:sp>
        <p:nvSpPr>
          <p:cNvPr id="35" name="TextBox 34"/>
          <p:cNvSpPr txBox="1"/>
          <p:nvPr/>
        </p:nvSpPr>
        <p:spPr>
          <a:xfrm>
            <a:off x="38193" y="4006742"/>
            <a:ext cx="1041240" cy="271050"/>
          </a:xfrm>
          <a:prstGeom prst="rect">
            <a:avLst/>
          </a:prstGeom>
          <a:noFill/>
        </p:spPr>
        <p:txBody>
          <a:bodyPr wrap="square" rtlCol="0">
            <a:spAutoFit/>
          </a:bodyPr>
          <a:lstStyle/>
          <a:p>
            <a:pPr defTabSz="457200"/>
            <a:endParaRPr lang="en-US" sz="1200" dirty="0">
              <a:solidFill>
                <a:srgbClr val="000000"/>
              </a:solidFill>
            </a:endParaRPr>
          </a:p>
        </p:txBody>
      </p:sp>
      <p:sp>
        <p:nvSpPr>
          <p:cNvPr id="36" name="TextBox 35"/>
          <p:cNvSpPr txBox="1"/>
          <p:nvPr/>
        </p:nvSpPr>
        <p:spPr>
          <a:xfrm>
            <a:off x="1093874" y="3967788"/>
            <a:ext cx="991600" cy="273823"/>
          </a:xfrm>
          <a:prstGeom prst="rect">
            <a:avLst/>
          </a:prstGeom>
          <a:noFill/>
        </p:spPr>
        <p:txBody>
          <a:bodyPr wrap="square" rtlCol="0">
            <a:spAutoFit/>
          </a:bodyPr>
          <a:lstStyle/>
          <a:p>
            <a:pPr defTabSz="457200"/>
            <a:endParaRPr lang="en-US" sz="1200" dirty="0">
              <a:solidFill>
                <a:srgbClr val="000000"/>
              </a:solidFill>
            </a:endParaRPr>
          </a:p>
        </p:txBody>
      </p:sp>
      <p:sp>
        <p:nvSpPr>
          <p:cNvPr id="37" name="TextBox 36"/>
          <p:cNvSpPr txBox="1"/>
          <p:nvPr/>
        </p:nvSpPr>
        <p:spPr>
          <a:xfrm>
            <a:off x="2085474" y="4006742"/>
            <a:ext cx="1778000" cy="271050"/>
          </a:xfrm>
          <a:prstGeom prst="rect">
            <a:avLst/>
          </a:prstGeom>
          <a:noFill/>
        </p:spPr>
        <p:txBody>
          <a:bodyPr wrap="square" rtlCol="0">
            <a:spAutoFit/>
          </a:bodyPr>
          <a:lstStyle/>
          <a:p>
            <a:pPr defTabSz="457200"/>
            <a:endParaRPr lang="en-US" sz="1200" dirty="0">
              <a:solidFill>
                <a:srgbClr val="000000"/>
              </a:solidFill>
            </a:endParaRPr>
          </a:p>
        </p:txBody>
      </p:sp>
      <p:sp>
        <p:nvSpPr>
          <p:cNvPr id="38" name="TextBox 37"/>
          <p:cNvSpPr txBox="1"/>
          <p:nvPr/>
        </p:nvSpPr>
        <p:spPr>
          <a:xfrm>
            <a:off x="3863474" y="3962354"/>
            <a:ext cx="5280524" cy="279258"/>
          </a:xfrm>
          <a:prstGeom prst="rect">
            <a:avLst/>
          </a:prstGeom>
          <a:noFill/>
        </p:spPr>
        <p:txBody>
          <a:bodyPr wrap="square" rtlCol="0">
            <a:spAutoFit/>
          </a:bodyPr>
          <a:lstStyle/>
          <a:p>
            <a:pPr defTabSz="457200"/>
            <a:endParaRPr lang="en-US" sz="1200" dirty="0">
              <a:solidFill>
                <a:srgbClr val="000000"/>
              </a:solidFill>
            </a:endParaRPr>
          </a:p>
        </p:txBody>
      </p:sp>
      <p:sp>
        <p:nvSpPr>
          <p:cNvPr id="39" name="TextBox 38"/>
          <p:cNvSpPr txBox="1"/>
          <p:nvPr/>
        </p:nvSpPr>
        <p:spPr>
          <a:xfrm>
            <a:off x="26394" y="4267923"/>
            <a:ext cx="1062169" cy="279264"/>
          </a:xfrm>
          <a:prstGeom prst="rect">
            <a:avLst/>
          </a:prstGeom>
          <a:noFill/>
        </p:spPr>
        <p:txBody>
          <a:bodyPr wrap="square" rtlCol="0">
            <a:spAutoFit/>
          </a:bodyPr>
          <a:lstStyle/>
          <a:p>
            <a:pPr defTabSz="457200"/>
            <a:endParaRPr lang="en-US" sz="1200" dirty="0">
              <a:solidFill>
                <a:srgbClr val="000000"/>
              </a:solidFill>
            </a:endParaRPr>
          </a:p>
        </p:txBody>
      </p:sp>
      <p:sp>
        <p:nvSpPr>
          <p:cNvPr id="40" name="TextBox 39"/>
          <p:cNvSpPr txBox="1"/>
          <p:nvPr/>
        </p:nvSpPr>
        <p:spPr>
          <a:xfrm>
            <a:off x="1093874" y="4267923"/>
            <a:ext cx="991600" cy="279264"/>
          </a:xfrm>
          <a:prstGeom prst="rect">
            <a:avLst/>
          </a:prstGeom>
          <a:noFill/>
        </p:spPr>
        <p:txBody>
          <a:bodyPr wrap="square" rtlCol="0">
            <a:spAutoFit/>
          </a:bodyPr>
          <a:lstStyle/>
          <a:p>
            <a:pPr defTabSz="457200"/>
            <a:endParaRPr lang="en-US" sz="1200" dirty="0">
              <a:solidFill>
                <a:srgbClr val="000000"/>
              </a:solidFill>
            </a:endParaRPr>
          </a:p>
        </p:txBody>
      </p:sp>
      <p:sp>
        <p:nvSpPr>
          <p:cNvPr id="41" name="TextBox 40"/>
          <p:cNvSpPr txBox="1"/>
          <p:nvPr/>
        </p:nvSpPr>
        <p:spPr>
          <a:xfrm>
            <a:off x="2085474" y="4282959"/>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42" name="TextBox 41"/>
          <p:cNvSpPr txBox="1"/>
          <p:nvPr/>
        </p:nvSpPr>
        <p:spPr>
          <a:xfrm>
            <a:off x="3863473" y="4270188"/>
            <a:ext cx="5280527" cy="263949"/>
          </a:xfrm>
          <a:prstGeom prst="rect">
            <a:avLst/>
          </a:prstGeom>
          <a:noFill/>
        </p:spPr>
        <p:txBody>
          <a:bodyPr wrap="square" rtlCol="0">
            <a:spAutoFit/>
          </a:bodyPr>
          <a:lstStyle/>
          <a:p>
            <a:pPr defTabSz="457200"/>
            <a:endParaRPr lang="en-US" sz="1200" dirty="0">
              <a:solidFill>
                <a:srgbClr val="000000"/>
              </a:solidFill>
            </a:endParaRPr>
          </a:p>
        </p:txBody>
      </p:sp>
      <p:sp>
        <p:nvSpPr>
          <p:cNvPr id="43" name="TextBox 42"/>
          <p:cNvSpPr txBox="1"/>
          <p:nvPr/>
        </p:nvSpPr>
        <p:spPr>
          <a:xfrm>
            <a:off x="27345" y="4562073"/>
            <a:ext cx="1051652" cy="276499"/>
          </a:xfrm>
          <a:prstGeom prst="rect">
            <a:avLst/>
          </a:prstGeom>
          <a:noFill/>
        </p:spPr>
        <p:txBody>
          <a:bodyPr wrap="square" rtlCol="0">
            <a:spAutoFit/>
          </a:bodyPr>
          <a:lstStyle/>
          <a:p>
            <a:pPr defTabSz="457200"/>
            <a:endParaRPr lang="en-US" sz="1200" dirty="0">
              <a:solidFill>
                <a:srgbClr val="000000"/>
              </a:solidFill>
            </a:endParaRPr>
          </a:p>
        </p:txBody>
      </p:sp>
      <p:sp>
        <p:nvSpPr>
          <p:cNvPr id="44" name="TextBox 43"/>
          <p:cNvSpPr txBox="1"/>
          <p:nvPr/>
        </p:nvSpPr>
        <p:spPr>
          <a:xfrm>
            <a:off x="1093874" y="4588579"/>
            <a:ext cx="991600" cy="249994"/>
          </a:xfrm>
          <a:prstGeom prst="rect">
            <a:avLst/>
          </a:prstGeom>
          <a:noFill/>
        </p:spPr>
        <p:txBody>
          <a:bodyPr wrap="square" rtlCol="0">
            <a:spAutoFit/>
          </a:bodyPr>
          <a:lstStyle/>
          <a:p>
            <a:pPr defTabSz="457200"/>
            <a:endParaRPr lang="en-US" sz="1200" dirty="0">
              <a:solidFill>
                <a:srgbClr val="000000"/>
              </a:solidFill>
            </a:endParaRPr>
          </a:p>
        </p:txBody>
      </p:sp>
      <p:sp>
        <p:nvSpPr>
          <p:cNvPr id="45" name="TextBox 44"/>
          <p:cNvSpPr txBox="1"/>
          <p:nvPr/>
        </p:nvSpPr>
        <p:spPr>
          <a:xfrm>
            <a:off x="2085474" y="4550522"/>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46" name="TextBox 45"/>
          <p:cNvSpPr txBox="1"/>
          <p:nvPr/>
        </p:nvSpPr>
        <p:spPr>
          <a:xfrm>
            <a:off x="3863473" y="4562073"/>
            <a:ext cx="5280527" cy="239627"/>
          </a:xfrm>
          <a:prstGeom prst="rect">
            <a:avLst/>
          </a:prstGeom>
          <a:noFill/>
        </p:spPr>
        <p:txBody>
          <a:bodyPr wrap="square" rtlCol="0">
            <a:spAutoFit/>
          </a:bodyPr>
          <a:lstStyle/>
          <a:p>
            <a:pPr defTabSz="457200"/>
            <a:endParaRPr lang="en-US" sz="1200" dirty="0">
              <a:solidFill>
                <a:srgbClr val="000000"/>
              </a:solidFill>
            </a:endParaRPr>
          </a:p>
        </p:txBody>
      </p:sp>
      <p:sp>
        <p:nvSpPr>
          <p:cNvPr id="47" name="TextBox 46"/>
          <p:cNvSpPr txBox="1"/>
          <p:nvPr/>
        </p:nvSpPr>
        <p:spPr>
          <a:xfrm>
            <a:off x="1330" y="4848925"/>
            <a:ext cx="1072791" cy="263078"/>
          </a:xfrm>
          <a:prstGeom prst="rect">
            <a:avLst/>
          </a:prstGeom>
          <a:noFill/>
        </p:spPr>
        <p:txBody>
          <a:bodyPr wrap="square" rtlCol="0">
            <a:spAutoFit/>
          </a:bodyPr>
          <a:lstStyle/>
          <a:p>
            <a:pPr defTabSz="457200"/>
            <a:endParaRPr lang="en-US" sz="1200" dirty="0">
              <a:solidFill>
                <a:srgbClr val="000000"/>
              </a:solidFill>
            </a:endParaRPr>
          </a:p>
        </p:txBody>
      </p:sp>
      <p:sp>
        <p:nvSpPr>
          <p:cNvPr id="48" name="TextBox 47"/>
          <p:cNvSpPr txBox="1"/>
          <p:nvPr/>
        </p:nvSpPr>
        <p:spPr>
          <a:xfrm>
            <a:off x="1093874" y="4840568"/>
            <a:ext cx="991600" cy="271436"/>
          </a:xfrm>
          <a:prstGeom prst="rect">
            <a:avLst/>
          </a:prstGeom>
          <a:noFill/>
        </p:spPr>
        <p:txBody>
          <a:bodyPr wrap="square" rtlCol="0">
            <a:spAutoFit/>
          </a:bodyPr>
          <a:lstStyle/>
          <a:p>
            <a:pPr defTabSz="457200"/>
            <a:endParaRPr lang="en-US" sz="1200" dirty="0">
              <a:solidFill>
                <a:srgbClr val="000000"/>
              </a:solidFill>
            </a:endParaRPr>
          </a:p>
        </p:txBody>
      </p:sp>
      <p:sp>
        <p:nvSpPr>
          <p:cNvPr id="49" name="TextBox 48"/>
          <p:cNvSpPr txBox="1"/>
          <p:nvPr/>
        </p:nvSpPr>
        <p:spPr>
          <a:xfrm>
            <a:off x="2085473" y="4804439"/>
            <a:ext cx="1777999" cy="307564"/>
          </a:xfrm>
          <a:prstGeom prst="rect">
            <a:avLst/>
          </a:prstGeom>
          <a:noFill/>
        </p:spPr>
        <p:txBody>
          <a:bodyPr wrap="square" rtlCol="0">
            <a:spAutoFit/>
          </a:bodyPr>
          <a:lstStyle/>
          <a:p>
            <a:pPr defTabSz="457200"/>
            <a:endParaRPr lang="en-US" sz="1200" dirty="0">
              <a:solidFill>
                <a:srgbClr val="000000"/>
              </a:solidFill>
            </a:endParaRPr>
          </a:p>
        </p:txBody>
      </p:sp>
      <p:sp>
        <p:nvSpPr>
          <p:cNvPr id="50" name="TextBox 49"/>
          <p:cNvSpPr txBox="1"/>
          <p:nvPr/>
        </p:nvSpPr>
        <p:spPr>
          <a:xfrm>
            <a:off x="3863474" y="4818376"/>
            <a:ext cx="5280526" cy="293627"/>
          </a:xfrm>
          <a:prstGeom prst="rect">
            <a:avLst/>
          </a:prstGeom>
          <a:noFill/>
        </p:spPr>
        <p:txBody>
          <a:bodyPr wrap="square" rtlCol="0">
            <a:spAutoFit/>
          </a:bodyPr>
          <a:lstStyle/>
          <a:p>
            <a:pPr defTabSz="457200"/>
            <a:endParaRPr lang="en-US" sz="1200" dirty="0">
              <a:solidFill>
                <a:srgbClr val="000000"/>
              </a:solidFill>
            </a:endParaRPr>
          </a:p>
        </p:txBody>
      </p:sp>
      <p:sp>
        <p:nvSpPr>
          <p:cNvPr id="51" name="TextBox 50"/>
          <p:cNvSpPr txBox="1"/>
          <p:nvPr/>
        </p:nvSpPr>
        <p:spPr>
          <a:xfrm>
            <a:off x="-1491" y="5111713"/>
            <a:ext cx="1072791" cy="271050"/>
          </a:xfrm>
          <a:prstGeom prst="rect">
            <a:avLst/>
          </a:prstGeom>
          <a:noFill/>
        </p:spPr>
        <p:txBody>
          <a:bodyPr wrap="square" rtlCol="0">
            <a:spAutoFit/>
          </a:bodyPr>
          <a:lstStyle/>
          <a:p>
            <a:pPr defTabSz="457200"/>
            <a:endParaRPr lang="en-US" sz="1200" dirty="0">
              <a:solidFill>
                <a:srgbClr val="000000"/>
              </a:solidFill>
            </a:endParaRPr>
          </a:p>
        </p:txBody>
      </p:sp>
      <p:sp>
        <p:nvSpPr>
          <p:cNvPr id="52" name="TextBox 51"/>
          <p:cNvSpPr txBox="1"/>
          <p:nvPr/>
        </p:nvSpPr>
        <p:spPr>
          <a:xfrm>
            <a:off x="1093874" y="5084626"/>
            <a:ext cx="991600" cy="273823"/>
          </a:xfrm>
          <a:prstGeom prst="rect">
            <a:avLst/>
          </a:prstGeom>
          <a:noFill/>
        </p:spPr>
        <p:txBody>
          <a:bodyPr wrap="square" rtlCol="0">
            <a:spAutoFit/>
          </a:bodyPr>
          <a:lstStyle/>
          <a:p>
            <a:pPr defTabSz="457200"/>
            <a:endParaRPr lang="en-US" sz="1200" dirty="0">
              <a:solidFill>
                <a:srgbClr val="000000"/>
              </a:solidFill>
            </a:endParaRPr>
          </a:p>
        </p:txBody>
      </p:sp>
      <p:sp>
        <p:nvSpPr>
          <p:cNvPr id="53" name="TextBox 52"/>
          <p:cNvSpPr txBox="1"/>
          <p:nvPr/>
        </p:nvSpPr>
        <p:spPr>
          <a:xfrm>
            <a:off x="2107034" y="5090239"/>
            <a:ext cx="1756437" cy="292524"/>
          </a:xfrm>
          <a:prstGeom prst="rect">
            <a:avLst/>
          </a:prstGeom>
          <a:noFill/>
        </p:spPr>
        <p:txBody>
          <a:bodyPr wrap="square" rtlCol="0">
            <a:spAutoFit/>
          </a:bodyPr>
          <a:lstStyle/>
          <a:p>
            <a:pPr defTabSz="457200"/>
            <a:endParaRPr lang="en-US" sz="1200" dirty="0">
              <a:solidFill>
                <a:srgbClr val="000000"/>
              </a:solidFill>
            </a:endParaRPr>
          </a:p>
        </p:txBody>
      </p:sp>
      <p:sp>
        <p:nvSpPr>
          <p:cNvPr id="54" name="TextBox 53"/>
          <p:cNvSpPr txBox="1"/>
          <p:nvPr/>
        </p:nvSpPr>
        <p:spPr>
          <a:xfrm>
            <a:off x="3863470" y="5084626"/>
            <a:ext cx="5280527" cy="273823"/>
          </a:xfrm>
          <a:prstGeom prst="rect">
            <a:avLst/>
          </a:prstGeom>
          <a:noFill/>
        </p:spPr>
        <p:txBody>
          <a:bodyPr wrap="square" rtlCol="0">
            <a:spAutoFit/>
          </a:bodyPr>
          <a:lstStyle/>
          <a:p>
            <a:pPr defTabSz="457200"/>
            <a:endParaRPr lang="en-US" sz="1200" dirty="0">
              <a:solidFill>
                <a:srgbClr val="000000"/>
              </a:solidFill>
            </a:endParaRPr>
          </a:p>
        </p:txBody>
      </p:sp>
      <p:sp>
        <p:nvSpPr>
          <p:cNvPr id="55" name="TextBox 54"/>
          <p:cNvSpPr txBox="1"/>
          <p:nvPr/>
        </p:nvSpPr>
        <p:spPr>
          <a:xfrm>
            <a:off x="14367" y="5398423"/>
            <a:ext cx="1062169" cy="254942"/>
          </a:xfrm>
          <a:prstGeom prst="rect">
            <a:avLst/>
          </a:prstGeom>
          <a:noFill/>
        </p:spPr>
        <p:txBody>
          <a:bodyPr wrap="square" rtlCol="0">
            <a:spAutoFit/>
          </a:bodyPr>
          <a:lstStyle/>
          <a:p>
            <a:pPr defTabSz="457200"/>
            <a:endParaRPr lang="en-US" sz="1200" dirty="0">
              <a:solidFill>
                <a:srgbClr val="000000"/>
              </a:solidFill>
            </a:endParaRPr>
          </a:p>
        </p:txBody>
      </p:sp>
      <p:sp>
        <p:nvSpPr>
          <p:cNvPr id="56" name="TextBox 55"/>
          <p:cNvSpPr txBox="1"/>
          <p:nvPr/>
        </p:nvSpPr>
        <p:spPr>
          <a:xfrm>
            <a:off x="1093874" y="5371136"/>
            <a:ext cx="1013160" cy="273823"/>
          </a:xfrm>
          <a:prstGeom prst="rect">
            <a:avLst/>
          </a:prstGeom>
          <a:noFill/>
        </p:spPr>
        <p:txBody>
          <a:bodyPr wrap="square" rtlCol="0">
            <a:spAutoFit/>
          </a:bodyPr>
          <a:lstStyle/>
          <a:p>
            <a:pPr defTabSz="457200"/>
            <a:endParaRPr lang="en-US" sz="1200" dirty="0">
              <a:solidFill>
                <a:srgbClr val="000000"/>
              </a:solidFill>
            </a:endParaRPr>
          </a:p>
        </p:txBody>
      </p:sp>
      <p:sp>
        <p:nvSpPr>
          <p:cNvPr id="57" name="TextBox 56"/>
          <p:cNvSpPr txBox="1"/>
          <p:nvPr/>
        </p:nvSpPr>
        <p:spPr>
          <a:xfrm>
            <a:off x="2107034" y="5382763"/>
            <a:ext cx="1756436" cy="251178"/>
          </a:xfrm>
          <a:prstGeom prst="rect">
            <a:avLst/>
          </a:prstGeom>
          <a:noFill/>
        </p:spPr>
        <p:txBody>
          <a:bodyPr wrap="square" rtlCol="0">
            <a:spAutoFit/>
          </a:bodyPr>
          <a:lstStyle/>
          <a:p>
            <a:pPr defTabSz="457200"/>
            <a:endParaRPr lang="en-US" sz="1200" dirty="0">
              <a:solidFill>
                <a:srgbClr val="000000"/>
              </a:solidFill>
            </a:endParaRPr>
          </a:p>
        </p:txBody>
      </p:sp>
      <p:sp>
        <p:nvSpPr>
          <p:cNvPr id="58" name="TextBox 57"/>
          <p:cNvSpPr txBox="1"/>
          <p:nvPr/>
        </p:nvSpPr>
        <p:spPr>
          <a:xfrm>
            <a:off x="3863470" y="5371881"/>
            <a:ext cx="5280527" cy="273078"/>
          </a:xfrm>
          <a:prstGeom prst="rect">
            <a:avLst/>
          </a:prstGeom>
          <a:noFill/>
        </p:spPr>
        <p:txBody>
          <a:bodyPr wrap="square" rtlCol="0">
            <a:spAutoFit/>
          </a:bodyPr>
          <a:lstStyle/>
          <a:p>
            <a:pPr defTabSz="457200"/>
            <a:endParaRPr lang="en-US" sz="1200" dirty="0">
              <a:solidFill>
                <a:srgbClr val="000000"/>
              </a:solidFill>
            </a:endParaRPr>
          </a:p>
        </p:txBody>
      </p:sp>
      <p:sp>
        <p:nvSpPr>
          <p:cNvPr id="59" name="TextBox 58"/>
          <p:cNvSpPr txBox="1"/>
          <p:nvPr/>
        </p:nvSpPr>
        <p:spPr>
          <a:xfrm>
            <a:off x="29429" y="5667670"/>
            <a:ext cx="1051652" cy="273761"/>
          </a:xfrm>
          <a:prstGeom prst="rect">
            <a:avLst/>
          </a:prstGeom>
          <a:noFill/>
        </p:spPr>
        <p:txBody>
          <a:bodyPr wrap="square" rtlCol="0">
            <a:spAutoFit/>
          </a:bodyPr>
          <a:lstStyle/>
          <a:p>
            <a:pPr defTabSz="457200"/>
            <a:endParaRPr lang="en-US" sz="1200" dirty="0">
              <a:solidFill>
                <a:srgbClr val="000000"/>
              </a:solidFill>
            </a:endParaRPr>
          </a:p>
        </p:txBody>
      </p:sp>
      <p:sp>
        <p:nvSpPr>
          <p:cNvPr id="60" name="TextBox 59"/>
          <p:cNvSpPr txBox="1"/>
          <p:nvPr/>
        </p:nvSpPr>
        <p:spPr>
          <a:xfrm>
            <a:off x="1093874" y="5684150"/>
            <a:ext cx="1111915" cy="257282"/>
          </a:xfrm>
          <a:prstGeom prst="rect">
            <a:avLst/>
          </a:prstGeom>
          <a:noFill/>
        </p:spPr>
        <p:txBody>
          <a:bodyPr wrap="square" rtlCol="0">
            <a:spAutoFit/>
          </a:bodyPr>
          <a:lstStyle/>
          <a:p>
            <a:pPr defTabSz="457200"/>
            <a:endParaRPr lang="en-US" sz="1200" dirty="0">
              <a:solidFill>
                <a:srgbClr val="000000"/>
              </a:solidFill>
            </a:endParaRPr>
          </a:p>
        </p:txBody>
      </p:sp>
      <p:sp>
        <p:nvSpPr>
          <p:cNvPr id="61" name="TextBox 60"/>
          <p:cNvSpPr txBox="1"/>
          <p:nvPr/>
        </p:nvSpPr>
        <p:spPr>
          <a:xfrm>
            <a:off x="2085474" y="5667670"/>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62" name="TextBox 61"/>
          <p:cNvSpPr txBox="1"/>
          <p:nvPr/>
        </p:nvSpPr>
        <p:spPr>
          <a:xfrm>
            <a:off x="3863474" y="5667671"/>
            <a:ext cx="5280523" cy="251178"/>
          </a:xfrm>
          <a:prstGeom prst="rect">
            <a:avLst/>
          </a:prstGeom>
          <a:noFill/>
        </p:spPr>
        <p:txBody>
          <a:bodyPr wrap="square" rtlCol="0">
            <a:spAutoFit/>
          </a:bodyPr>
          <a:lstStyle/>
          <a:p>
            <a:pPr defTabSz="457200"/>
            <a:endParaRPr lang="en-US" sz="1200" dirty="0">
              <a:solidFill>
                <a:srgbClr val="000000"/>
              </a:solidFill>
            </a:endParaRPr>
          </a:p>
        </p:txBody>
      </p:sp>
      <p:sp>
        <p:nvSpPr>
          <p:cNvPr id="63" name="TextBox 62"/>
          <p:cNvSpPr txBox="1"/>
          <p:nvPr/>
        </p:nvSpPr>
        <p:spPr>
          <a:xfrm>
            <a:off x="16782" y="5959068"/>
            <a:ext cx="1072791" cy="276499"/>
          </a:xfrm>
          <a:prstGeom prst="rect">
            <a:avLst/>
          </a:prstGeom>
          <a:noFill/>
        </p:spPr>
        <p:txBody>
          <a:bodyPr wrap="square" rtlCol="0">
            <a:spAutoFit/>
          </a:bodyPr>
          <a:lstStyle/>
          <a:p>
            <a:pPr defTabSz="457200"/>
            <a:endParaRPr lang="en-US" sz="1200" dirty="0">
              <a:solidFill>
                <a:srgbClr val="000000"/>
              </a:solidFill>
            </a:endParaRPr>
          </a:p>
        </p:txBody>
      </p:sp>
      <p:sp>
        <p:nvSpPr>
          <p:cNvPr id="64" name="TextBox 63"/>
          <p:cNvSpPr txBox="1"/>
          <p:nvPr/>
        </p:nvSpPr>
        <p:spPr>
          <a:xfrm>
            <a:off x="1093874" y="5959068"/>
            <a:ext cx="1013160" cy="273823"/>
          </a:xfrm>
          <a:prstGeom prst="rect">
            <a:avLst/>
          </a:prstGeom>
          <a:noFill/>
        </p:spPr>
        <p:txBody>
          <a:bodyPr wrap="square" rtlCol="0">
            <a:spAutoFit/>
          </a:bodyPr>
          <a:lstStyle/>
          <a:p>
            <a:pPr defTabSz="457200"/>
            <a:endParaRPr lang="en-US" sz="1200" dirty="0">
              <a:solidFill>
                <a:srgbClr val="000000"/>
              </a:solidFill>
            </a:endParaRPr>
          </a:p>
        </p:txBody>
      </p:sp>
      <p:sp>
        <p:nvSpPr>
          <p:cNvPr id="65" name="TextBox 64"/>
          <p:cNvSpPr txBox="1"/>
          <p:nvPr/>
        </p:nvSpPr>
        <p:spPr>
          <a:xfrm>
            <a:off x="2107034" y="5961423"/>
            <a:ext cx="1756436" cy="251178"/>
          </a:xfrm>
          <a:prstGeom prst="rect">
            <a:avLst/>
          </a:prstGeom>
          <a:noFill/>
        </p:spPr>
        <p:txBody>
          <a:bodyPr wrap="square" rtlCol="0">
            <a:spAutoFit/>
          </a:bodyPr>
          <a:lstStyle/>
          <a:p>
            <a:pPr defTabSz="457200"/>
            <a:endParaRPr lang="en-US" sz="1200" dirty="0">
              <a:solidFill>
                <a:srgbClr val="000000"/>
              </a:solidFill>
            </a:endParaRPr>
          </a:p>
        </p:txBody>
      </p:sp>
      <p:sp>
        <p:nvSpPr>
          <p:cNvPr id="66" name="TextBox 65"/>
          <p:cNvSpPr txBox="1"/>
          <p:nvPr/>
        </p:nvSpPr>
        <p:spPr>
          <a:xfrm>
            <a:off x="3863474" y="5944700"/>
            <a:ext cx="5280526" cy="262559"/>
          </a:xfrm>
          <a:prstGeom prst="rect">
            <a:avLst/>
          </a:prstGeom>
          <a:noFill/>
        </p:spPr>
        <p:txBody>
          <a:bodyPr wrap="square" rtlCol="0">
            <a:spAutoFit/>
          </a:bodyPr>
          <a:lstStyle/>
          <a:p>
            <a:pPr defTabSz="457200"/>
            <a:endParaRPr lang="en-US" sz="1200" dirty="0">
              <a:solidFill>
                <a:srgbClr val="000000"/>
              </a:solidFill>
            </a:endParaRPr>
          </a:p>
        </p:txBody>
      </p:sp>
      <p:sp>
        <p:nvSpPr>
          <p:cNvPr id="70" name="TextBox 69"/>
          <p:cNvSpPr txBox="1"/>
          <p:nvPr/>
        </p:nvSpPr>
        <p:spPr>
          <a:xfrm>
            <a:off x="1336" y="3708408"/>
            <a:ext cx="1072791" cy="284878"/>
          </a:xfrm>
          <a:prstGeom prst="rect">
            <a:avLst/>
          </a:prstGeom>
          <a:noFill/>
        </p:spPr>
        <p:txBody>
          <a:bodyPr wrap="square" rtlCol="0">
            <a:spAutoFit/>
          </a:bodyPr>
          <a:lstStyle/>
          <a:p>
            <a:pPr defTabSz="457200"/>
            <a:endParaRPr lang="en-US" sz="1200" dirty="0">
              <a:solidFill>
                <a:srgbClr val="000000"/>
              </a:solidFill>
            </a:endParaRPr>
          </a:p>
        </p:txBody>
      </p:sp>
      <p:sp>
        <p:nvSpPr>
          <p:cNvPr id="71" name="TextBox 70"/>
          <p:cNvSpPr txBox="1"/>
          <p:nvPr/>
        </p:nvSpPr>
        <p:spPr>
          <a:xfrm>
            <a:off x="1068983" y="3742467"/>
            <a:ext cx="1016491" cy="250819"/>
          </a:xfrm>
          <a:prstGeom prst="rect">
            <a:avLst/>
          </a:prstGeom>
          <a:noFill/>
        </p:spPr>
        <p:txBody>
          <a:bodyPr wrap="square" rtlCol="0">
            <a:spAutoFit/>
          </a:bodyPr>
          <a:lstStyle/>
          <a:p>
            <a:pPr defTabSz="457200"/>
            <a:endParaRPr lang="en-US" sz="1200" dirty="0">
              <a:solidFill>
                <a:srgbClr val="000000"/>
              </a:solidFill>
            </a:endParaRPr>
          </a:p>
        </p:txBody>
      </p:sp>
      <p:sp>
        <p:nvSpPr>
          <p:cNvPr id="72" name="TextBox 71"/>
          <p:cNvSpPr txBox="1"/>
          <p:nvPr/>
        </p:nvSpPr>
        <p:spPr>
          <a:xfrm>
            <a:off x="2085474" y="3716610"/>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73" name="TextBox 72"/>
          <p:cNvSpPr txBox="1"/>
          <p:nvPr/>
        </p:nvSpPr>
        <p:spPr>
          <a:xfrm>
            <a:off x="3863473" y="3712681"/>
            <a:ext cx="5280525" cy="280606"/>
          </a:xfrm>
          <a:prstGeom prst="rect">
            <a:avLst/>
          </a:prstGeom>
          <a:noFill/>
        </p:spPr>
        <p:txBody>
          <a:bodyPr wrap="square" rtlCol="0">
            <a:spAutoFit/>
          </a:bodyPr>
          <a:lstStyle/>
          <a:p>
            <a:pPr defTabSz="457200"/>
            <a:endParaRPr lang="en-US" sz="1200" dirty="0">
              <a:solidFill>
                <a:srgbClr val="000000"/>
              </a:solidFill>
            </a:endParaRPr>
          </a:p>
        </p:txBody>
      </p:sp>
      <p:sp>
        <p:nvSpPr>
          <p:cNvPr id="74" name="TextBox 73"/>
          <p:cNvSpPr txBox="1"/>
          <p:nvPr/>
        </p:nvSpPr>
        <p:spPr>
          <a:xfrm>
            <a:off x="-12775" y="3159490"/>
            <a:ext cx="1072791" cy="282057"/>
          </a:xfrm>
          <a:prstGeom prst="rect">
            <a:avLst/>
          </a:prstGeom>
          <a:noFill/>
        </p:spPr>
        <p:txBody>
          <a:bodyPr wrap="square" rtlCol="0">
            <a:spAutoFit/>
          </a:bodyPr>
          <a:lstStyle/>
          <a:p>
            <a:pPr defTabSz="457200"/>
            <a:endParaRPr lang="en-US" sz="1200" dirty="0">
              <a:solidFill>
                <a:srgbClr val="000000"/>
              </a:solidFill>
            </a:endParaRPr>
          </a:p>
        </p:txBody>
      </p:sp>
      <p:sp>
        <p:nvSpPr>
          <p:cNvPr id="75" name="TextBox 74"/>
          <p:cNvSpPr txBox="1"/>
          <p:nvPr/>
        </p:nvSpPr>
        <p:spPr>
          <a:xfrm>
            <a:off x="1093873" y="3160826"/>
            <a:ext cx="991601" cy="273823"/>
          </a:xfrm>
          <a:prstGeom prst="rect">
            <a:avLst/>
          </a:prstGeom>
          <a:noFill/>
        </p:spPr>
        <p:txBody>
          <a:bodyPr wrap="square" rtlCol="0">
            <a:spAutoFit/>
          </a:bodyPr>
          <a:lstStyle/>
          <a:p>
            <a:pPr defTabSz="457200"/>
            <a:endParaRPr lang="en-US" sz="1200" dirty="0">
              <a:solidFill>
                <a:srgbClr val="000000"/>
              </a:solidFill>
            </a:endParaRPr>
          </a:p>
        </p:txBody>
      </p:sp>
      <p:sp>
        <p:nvSpPr>
          <p:cNvPr id="76" name="TextBox 75"/>
          <p:cNvSpPr txBox="1"/>
          <p:nvPr/>
        </p:nvSpPr>
        <p:spPr>
          <a:xfrm>
            <a:off x="2085474" y="3168041"/>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77" name="TextBox 76"/>
          <p:cNvSpPr txBox="1"/>
          <p:nvPr/>
        </p:nvSpPr>
        <p:spPr>
          <a:xfrm>
            <a:off x="3863474" y="3160826"/>
            <a:ext cx="5280526" cy="273823"/>
          </a:xfrm>
          <a:prstGeom prst="rect">
            <a:avLst/>
          </a:prstGeom>
          <a:noFill/>
        </p:spPr>
        <p:txBody>
          <a:bodyPr wrap="square" rtlCol="0">
            <a:spAutoFit/>
          </a:bodyPr>
          <a:lstStyle/>
          <a:p>
            <a:pPr defTabSz="457200"/>
            <a:endParaRPr lang="en-US" sz="1200" dirty="0">
              <a:solidFill>
                <a:srgbClr val="000000"/>
              </a:solidFill>
            </a:endParaRPr>
          </a:p>
        </p:txBody>
      </p:sp>
      <p:sp>
        <p:nvSpPr>
          <p:cNvPr id="78" name="TextBox 77"/>
          <p:cNvSpPr txBox="1"/>
          <p:nvPr/>
        </p:nvSpPr>
        <p:spPr>
          <a:xfrm>
            <a:off x="-12775" y="2872286"/>
            <a:ext cx="1072791" cy="293510"/>
          </a:xfrm>
          <a:prstGeom prst="rect">
            <a:avLst/>
          </a:prstGeom>
          <a:noFill/>
        </p:spPr>
        <p:txBody>
          <a:bodyPr wrap="square" rtlCol="0">
            <a:spAutoFit/>
          </a:bodyPr>
          <a:lstStyle/>
          <a:p>
            <a:pPr defTabSz="457200"/>
            <a:endParaRPr lang="en-US" sz="1200" dirty="0">
              <a:solidFill>
                <a:srgbClr val="000000"/>
              </a:solidFill>
            </a:endParaRPr>
          </a:p>
        </p:txBody>
      </p:sp>
      <p:sp>
        <p:nvSpPr>
          <p:cNvPr id="79" name="TextBox 78"/>
          <p:cNvSpPr txBox="1"/>
          <p:nvPr/>
        </p:nvSpPr>
        <p:spPr>
          <a:xfrm>
            <a:off x="1093874" y="2878015"/>
            <a:ext cx="991600" cy="273823"/>
          </a:xfrm>
          <a:prstGeom prst="rect">
            <a:avLst/>
          </a:prstGeom>
          <a:noFill/>
        </p:spPr>
        <p:txBody>
          <a:bodyPr wrap="square" rtlCol="0">
            <a:spAutoFit/>
          </a:bodyPr>
          <a:lstStyle/>
          <a:p>
            <a:pPr defTabSz="457200"/>
            <a:endParaRPr lang="en-US" sz="1200" dirty="0">
              <a:solidFill>
                <a:srgbClr val="000000"/>
              </a:solidFill>
            </a:endParaRPr>
          </a:p>
        </p:txBody>
      </p:sp>
      <p:sp>
        <p:nvSpPr>
          <p:cNvPr id="80" name="TextBox 79"/>
          <p:cNvSpPr txBox="1"/>
          <p:nvPr/>
        </p:nvSpPr>
        <p:spPr>
          <a:xfrm>
            <a:off x="2085474" y="2872286"/>
            <a:ext cx="1778000" cy="251178"/>
          </a:xfrm>
          <a:prstGeom prst="rect">
            <a:avLst/>
          </a:prstGeom>
          <a:noFill/>
        </p:spPr>
        <p:txBody>
          <a:bodyPr wrap="square" rtlCol="0">
            <a:spAutoFit/>
          </a:bodyPr>
          <a:lstStyle/>
          <a:p>
            <a:pPr defTabSz="457200"/>
            <a:endParaRPr lang="en-US" sz="1200" dirty="0">
              <a:solidFill>
                <a:srgbClr val="000000"/>
              </a:solidFill>
            </a:endParaRPr>
          </a:p>
        </p:txBody>
      </p:sp>
      <p:sp>
        <p:nvSpPr>
          <p:cNvPr id="81" name="TextBox 80"/>
          <p:cNvSpPr txBox="1"/>
          <p:nvPr/>
        </p:nvSpPr>
        <p:spPr>
          <a:xfrm>
            <a:off x="3863474" y="2863991"/>
            <a:ext cx="5280526" cy="287847"/>
          </a:xfrm>
          <a:prstGeom prst="rect">
            <a:avLst/>
          </a:prstGeom>
          <a:noFill/>
        </p:spPr>
        <p:txBody>
          <a:bodyPr wrap="square" rtlCol="0">
            <a:spAutoFit/>
          </a:bodyPr>
          <a:lstStyle/>
          <a:p>
            <a:pPr defTabSz="457200"/>
            <a:endParaRPr lang="en-US" sz="1200" dirty="0">
              <a:solidFill>
                <a:srgbClr val="000000"/>
              </a:solidFill>
            </a:endParaRPr>
          </a:p>
        </p:txBody>
      </p:sp>
      <p:sp>
        <p:nvSpPr>
          <p:cNvPr id="82" name="TextBox 81"/>
          <p:cNvSpPr txBox="1"/>
          <p:nvPr/>
        </p:nvSpPr>
        <p:spPr>
          <a:xfrm>
            <a:off x="0" y="2307937"/>
            <a:ext cx="1068983" cy="282057"/>
          </a:xfrm>
          <a:prstGeom prst="rect">
            <a:avLst/>
          </a:prstGeom>
          <a:noFill/>
        </p:spPr>
        <p:txBody>
          <a:bodyPr wrap="square" rtlCol="0">
            <a:spAutoFit/>
          </a:bodyPr>
          <a:lstStyle/>
          <a:p>
            <a:pPr defTabSz="457200"/>
            <a:endParaRPr lang="en-US" sz="1200" dirty="0">
              <a:solidFill>
                <a:srgbClr val="000000"/>
              </a:solidFill>
            </a:endParaRPr>
          </a:p>
        </p:txBody>
      </p:sp>
      <p:sp>
        <p:nvSpPr>
          <p:cNvPr id="83" name="TextBox 82"/>
          <p:cNvSpPr txBox="1"/>
          <p:nvPr/>
        </p:nvSpPr>
        <p:spPr>
          <a:xfrm>
            <a:off x="1076224" y="2030987"/>
            <a:ext cx="1009250" cy="273823"/>
          </a:xfrm>
          <a:prstGeom prst="rect">
            <a:avLst/>
          </a:prstGeom>
          <a:noFill/>
        </p:spPr>
        <p:txBody>
          <a:bodyPr wrap="square" rtlCol="0">
            <a:spAutoFit/>
          </a:bodyPr>
          <a:lstStyle/>
          <a:p>
            <a:pPr defTabSz="457200"/>
            <a:endParaRPr lang="en-US" sz="1200" dirty="0">
              <a:solidFill>
                <a:srgbClr val="000000"/>
              </a:solidFill>
            </a:endParaRPr>
          </a:p>
        </p:txBody>
      </p:sp>
      <p:sp>
        <p:nvSpPr>
          <p:cNvPr id="86" name="TextBox 85"/>
          <p:cNvSpPr txBox="1"/>
          <p:nvPr/>
        </p:nvSpPr>
        <p:spPr>
          <a:xfrm>
            <a:off x="22134" y="6231780"/>
            <a:ext cx="1072791" cy="276499"/>
          </a:xfrm>
          <a:prstGeom prst="rect">
            <a:avLst/>
          </a:prstGeom>
          <a:noFill/>
        </p:spPr>
        <p:txBody>
          <a:bodyPr wrap="square" rtlCol="0">
            <a:spAutoFit/>
          </a:bodyPr>
          <a:lstStyle/>
          <a:p>
            <a:pPr defTabSz="457200"/>
            <a:endParaRPr lang="en-US" sz="1200" dirty="0">
              <a:solidFill>
                <a:srgbClr val="000000"/>
              </a:solidFill>
            </a:endParaRPr>
          </a:p>
        </p:txBody>
      </p:sp>
      <p:sp>
        <p:nvSpPr>
          <p:cNvPr id="87" name="TextBox 86"/>
          <p:cNvSpPr txBox="1"/>
          <p:nvPr/>
        </p:nvSpPr>
        <p:spPr>
          <a:xfrm>
            <a:off x="1099226" y="6231780"/>
            <a:ext cx="1013160" cy="273823"/>
          </a:xfrm>
          <a:prstGeom prst="rect">
            <a:avLst/>
          </a:prstGeom>
          <a:noFill/>
        </p:spPr>
        <p:txBody>
          <a:bodyPr wrap="square" rtlCol="0">
            <a:spAutoFit/>
          </a:bodyPr>
          <a:lstStyle/>
          <a:p>
            <a:pPr defTabSz="457200"/>
            <a:endParaRPr lang="en-US" sz="1200" dirty="0">
              <a:solidFill>
                <a:srgbClr val="000000"/>
              </a:solidFill>
            </a:endParaRPr>
          </a:p>
        </p:txBody>
      </p:sp>
      <p:sp>
        <p:nvSpPr>
          <p:cNvPr id="88" name="TextBox 87"/>
          <p:cNvSpPr txBox="1"/>
          <p:nvPr/>
        </p:nvSpPr>
        <p:spPr>
          <a:xfrm>
            <a:off x="2112386" y="6234135"/>
            <a:ext cx="1756436" cy="251178"/>
          </a:xfrm>
          <a:prstGeom prst="rect">
            <a:avLst/>
          </a:prstGeom>
          <a:noFill/>
        </p:spPr>
        <p:txBody>
          <a:bodyPr wrap="square" rtlCol="0">
            <a:spAutoFit/>
          </a:bodyPr>
          <a:lstStyle/>
          <a:p>
            <a:pPr defTabSz="457200"/>
            <a:endParaRPr lang="en-US" sz="1200" dirty="0">
              <a:solidFill>
                <a:srgbClr val="000000"/>
              </a:solidFill>
            </a:endParaRPr>
          </a:p>
        </p:txBody>
      </p:sp>
      <p:sp>
        <p:nvSpPr>
          <p:cNvPr id="89" name="TextBox 88"/>
          <p:cNvSpPr txBox="1"/>
          <p:nvPr/>
        </p:nvSpPr>
        <p:spPr>
          <a:xfrm>
            <a:off x="3868826" y="6217412"/>
            <a:ext cx="5280526" cy="262559"/>
          </a:xfrm>
          <a:prstGeom prst="rect">
            <a:avLst/>
          </a:prstGeom>
          <a:noFill/>
        </p:spPr>
        <p:txBody>
          <a:bodyPr wrap="square" rtlCol="0">
            <a:spAutoFit/>
          </a:bodyPr>
          <a:lstStyle/>
          <a:p>
            <a:pPr defTabSz="457200"/>
            <a:endParaRPr lang="en-US" sz="1200" dirty="0">
              <a:solidFill>
                <a:srgbClr val="000000"/>
              </a:solidFill>
            </a:endParaRPr>
          </a:p>
        </p:txBody>
      </p:sp>
      <p:sp>
        <p:nvSpPr>
          <p:cNvPr id="90" name="TextBox 89"/>
          <p:cNvSpPr txBox="1"/>
          <p:nvPr/>
        </p:nvSpPr>
        <p:spPr>
          <a:xfrm>
            <a:off x="27486" y="6531228"/>
            <a:ext cx="1072791" cy="276499"/>
          </a:xfrm>
          <a:prstGeom prst="rect">
            <a:avLst/>
          </a:prstGeom>
          <a:noFill/>
        </p:spPr>
        <p:txBody>
          <a:bodyPr wrap="square" rtlCol="0">
            <a:spAutoFit/>
          </a:bodyPr>
          <a:lstStyle/>
          <a:p>
            <a:pPr defTabSz="457200"/>
            <a:endParaRPr lang="en-US" sz="1200" dirty="0">
              <a:solidFill>
                <a:srgbClr val="000000"/>
              </a:solidFill>
            </a:endParaRPr>
          </a:p>
        </p:txBody>
      </p:sp>
      <p:sp>
        <p:nvSpPr>
          <p:cNvPr id="91" name="TextBox 90"/>
          <p:cNvSpPr txBox="1"/>
          <p:nvPr/>
        </p:nvSpPr>
        <p:spPr>
          <a:xfrm>
            <a:off x="1104578" y="6531228"/>
            <a:ext cx="1013160" cy="273823"/>
          </a:xfrm>
          <a:prstGeom prst="rect">
            <a:avLst/>
          </a:prstGeom>
          <a:noFill/>
        </p:spPr>
        <p:txBody>
          <a:bodyPr wrap="square" rtlCol="0">
            <a:spAutoFit/>
          </a:bodyPr>
          <a:lstStyle/>
          <a:p>
            <a:pPr defTabSz="457200"/>
            <a:endParaRPr lang="en-US" sz="1200" dirty="0">
              <a:solidFill>
                <a:srgbClr val="000000"/>
              </a:solidFill>
            </a:endParaRPr>
          </a:p>
        </p:txBody>
      </p:sp>
      <p:sp>
        <p:nvSpPr>
          <p:cNvPr id="92" name="TextBox 91"/>
          <p:cNvSpPr txBox="1"/>
          <p:nvPr/>
        </p:nvSpPr>
        <p:spPr>
          <a:xfrm>
            <a:off x="2117738" y="6533583"/>
            <a:ext cx="1756436" cy="251178"/>
          </a:xfrm>
          <a:prstGeom prst="rect">
            <a:avLst/>
          </a:prstGeom>
          <a:noFill/>
        </p:spPr>
        <p:txBody>
          <a:bodyPr wrap="square" rtlCol="0">
            <a:spAutoFit/>
          </a:bodyPr>
          <a:lstStyle/>
          <a:p>
            <a:pPr defTabSz="457200"/>
            <a:endParaRPr lang="en-US" sz="1200" dirty="0">
              <a:solidFill>
                <a:srgbClr val="000000"/>
              </a:solidFill>
            </a:endParaRPr>
          </a:p>
        </p:txBody>
      </p:sp>
      <p:sp>
        <p:nvSpPr>
          <p:cNvPr id="93" name="TextBox 92"/>
          <p:cNvSpPr txBox="1"/>
          <p:nvPr/>
        </p:nvSpPr>
        <p:spPr>
          <a:xfrm>
            <a:off x="3874178" y="6516860"/>
            <a:ext cx="5280526" cy="262559"/>
          </a:xfrm>
          <a:prstGeom prst="rect">
            <a:avLst/>
          </a:prstGeom>
          <a:noFill/>
        </p:spPr>
        <p:txBody>
          <a:bodyPr wrap="square" rtlCol="0">
            <a:spAutoFit/>
          </a:bodyPr>
          <a:lstStyle/>
          <a:p>
            <a:pPr defTabSz="457200"/>
            <a:endParaRPr lang="en-US" sz="1200" dirty="0">
              <a:solidFill>
                <a:srgbClr val="000000"/>
              </a:solidFill>
            </a:endParaRPr>
          </a:p>
        </p:txBody>
      </p:sp>
      <p:sp>
        <p:nvSpPr>
          <p:cNvPr id="16" name="Rectangle 15"/>
          <p:cNvSpPr/>
          <p:nvPr/>
        </p:nvSpPr>
        <p:spPr bwMode="auto">
          <a:xfrm>
            <a:off x="0" y="0"/>
            <a:ext cx="9143997" cy="685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7" name="Rectangle 66"/>
          <p:cNvSpPr/>
          <p:nvPr/>
        </p:nvSpPr>
        <p:spPr bwMode="auto">
          <a:xfrm>
            <a:off x="-762000" y="0"/>
            <a:ext cx="5943600" cy="39932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69" name="Group 68"/>
          <p:cNvGrpSpPr/>
          <p:nvPr/>
        </p:nvGrpSpPr>
        <p:grpSpPr>
          <a:xfrm>
            <a:off x="10120" y="-2317"/>
            <a:ext cx="9153348" cy="6860317"/>
            <a:chOff x="10120" y="-2317"/>
            <a:chExt cx="9153348" cy="6860317"/>
          </a:xfrm>
        </p:grpSpPr>
        <p:sp>
          <p:nvSpPr>
            <p:cNvPr id="68" name="Rectangle 67"/>
            <p:cNvSpPr/>
            <p:nvPr/>
          </p:nvSpPr>
          <p:spPr bwMode="auto">
            <a:xfrm>
              <a:off x="10120" y="-2317"/>
              <a:ext cx="9153348" cy="6860317"/>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3" y="1407393"/>
              <a:ext cx="9125275" cy="405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358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0"/>
                                  </p:stCondLst>
                                  <p:childTnLst>
                                    <p:set>
                                      <p:cBhvr>
                                        <p:cTn id="6" dur="1" fill="hold">
                                          <p:stCondLst>
                                            <p:cond delay="0"/>
                                          </p:stCondLst>
                                        </p:cTn>
                                        <p:tgtEl>
                                          <p:spTgt spid="69"/>
                                        </p:tgtEl>
                                        <p:attrNameLst>
                                          <p:attrName>style.visibility</p:attrName>
                                        </p:attrNameLst>
                                      </p:cBhvr>
                                      <p:to>
                                        <p:strVal val="visible"/>
                                      </p:to>
                                    </p:set>
                                    <p:animEffect transition="in" filter="wipe(up)">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455"/>
          <p:cNvGraphicFramePr>
            <a:graphicFrameLocks noGrp="1"/>
          </p:cNvGraphicFramePr>
          <p:nvPr>
            <p:extLst>
              <p:ext uri="{D42A27DB-BD31-4B8C-83A1-F6EECF244321}">
                <p14:modId xmlns:p14="http://schemas.microsoft.com/office/powerpoint/2010/main" val="1978660332"/>
              </p:ext>
            </p:extLst>
          </p:nvPr>
        </p:nvGraphicFramePr>
        <p:xfrm>
          <a:off x="0" y="341194"/>
          <a:ext cx="9151559" cy="6516805"/>
        </p:xfrm>
        <a:graphic>
          <a:graphicData uri="http://schemas.openxmlformats.org/drawingml/2006/table">
            <a:tbl>
              <a:tblPr/>
              <a:tblGrid>
                <a:gridCol w="1783458"/>
                <a:gridCol w="1702220"/>
                <a:gridCol w="2033976"/>
                <a:gridCol w="3631905"/>
              </a:tblGrid>
              <a:tr h="541047">
                <a:tc gridSpan="4">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E5691D"/>
                          </a:solidFill>
                          <a:effectLst/>
                          <a:latin typeface="Arial" charset="0"/>
                        </a:rPr>
                        <a:t>Enabling Objectives - Content – Design Strategy</a:t>
                      </a:r>
                    </a:p>
                  </a:txBody>
                  <a:tcPr marL="91420" marR="91420" marT="45710" marB="4571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7237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Objective</a:t>
                      </a: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Topic</a:t>
                      </a: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Content</a:t>
                      </a: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Instructional Strategy</a:t>
                      </a: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r h="8422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dirty="0"/>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dirty="0"/>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endParaRPr lang="en-US" dirty="0"/>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r h="93009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r h="93541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r h="93009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r h="93541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r h="93009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079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7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296386" y="473748"/>
            <a:ext cx="6450438" cy="755980"/>
          </a:xfrm>
          <a:prstGeom prst="roundRect">
            <a:avLst/>
          </a:prstGeom>
          <a:solidFill>
            <a:schemeClr val="tx1">
              <a:lumMod val="75000"/>
              <a:lumOff val="2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dirty="0">
                <a:solidFill>
                  <a:srgbClr val="FFFFFF"/>
                </a:solidFill>
              </a:rPr>
              <a:t>Course I</a:t>
            </a:r>
            <a:r>
              <a:rPr lang="en-US" sz="1400" b="1" dirty="0">
                <a:solidFill>
                  <a:srgbClr val="FFFFFF"/>
                </a:solidFill>
              </a:rPr>
              <a:t>nstructional </a:t>
            </a:r>
            <a:r>
              <a:rPr lang="en-US" sz="1400" dirty="0">
                <a:solidFill>
                  <a:srgbClr val="FFFFFF"/>
                </a:solidFill>
              </a:rPr>
              <a:t>G</a:t>
            </a:r>
            <a:r>
              <a:rPr lang="en-US" sz="1400" b="1" dirty="0">
                <a:solidFill>
                  <a:srgbClr val="FFFFFF"/>
                </a:solidFill>
              </a:rPr>
              <a:t>oal:</a:t>
            </a:r>
          </a:p>
        </p:txBody>
      </p:sp>
      <p:sp>
        <p:nvSpPr>
          <p:cNvPr id="25" name="TextBox 24"/>
          <p:cNvSpPr txBox="1"/>
          <p:nvPr/>
        </p:nvSpPr>
        <p:spPr>
          <a:xfrm>
            <a:off x="1370717" y="722301"/>
            <a:ext cx="6319414" cy="461665"/>
          </a:xfrm>
          <a:prstGeom prst="rect">
            <a:avLst/>
          </a:prstGeom>
          <a:noFill/>
        </p:spPr>
        <p:txBody>
          <a:bodyPr wrap="square" rtlCol="0" anchor="ctr">
            <a:spAutoFit/>
          </a:bodyPr>
          <a:lstStyle/>
          <a:p>
            <a:pPr defTabSz="457200"/>
            <a:r>
              <a:rPr lang="en-US" sz="1200" dirty="0">
                <a:solidFill>
                  <a:srgbClr val="EC7F25"/>
                </a:solidFill>
              </a:rPr>
              <a:t>Enter goal here</a:t>
            </a:r>
          </a:p>
          <a:p>
            <a:pPr algn="ctr" defTabSz="457200"/>
            <a:endParaRPr lang="en-US" sz="1200" dirty="0">
              <a:solidFill>
                <a:srgbClr val="FFFFFF"/>
              </a:solidFill>
            </a:endParaRPr>
          </a:p>
        </p:txBody>
      </p:sp>
      <p:grpSp>
        <p:nvGrpSpPr>
          <p:cNvPr id="71" name="Group 70"/>
          <p:cNvGrpSpPr/>
          <p:nvPr/>
        </p:nvGrpSpPr>
        <p:grpSpPr>
          <a:xfrm>
            <a:off x="274565" y="1504289"/>
            <a:ext cx="2023403" cy="1128929"/>
            <a:chOff x="333821" y="1522040"/>
            <a:chExt cx="2082658" cy="1128929"/>
          </a:xfrm>
        </p:grpSpPr>
        <p:grpSp>
          <p:nvGrpSpPr>
            <p:cNvPr id="72" name="Group 71"/>
            <p:cNvGrpSpPr/>
            <p:nvPr/>
          </p:nvGrpSpPr>
          <p:grpSpPr>
            <a:xfrm>
              <a:off x="333821" y="1522040"/>
              <a:ext cx="2082658" cy="1128929"/>
              <a:chOff x="333821" y="1522041"/>
              <a:chExt cx="2082658" cy="787424"/>
            </a:xfrm>
          </p:grpSpPr>
          <p:sp>
            <p:nvSpPr>
              <p:cNvPr id="74" name="Rounded Rectangle 73"/>
              <p:cNvSpPr/>
              <p:nvPr/>
            </p:nvSpPr>
            <p:spPr bwMode="auto">
              <a:xfrm>
                <a:off x="333821" y="1522041"/>
                <a:ext cx="2082658" cy="787424"/>
              </a:xfrm>
              <a:prstGeom prst="roundRect">
                <a:avLst/>
              </a:prstGeom>
              <a:solidFill>
                <a:srgbClr val="9F372F"/>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75" name="TextBox 74"/>
              <p:cNvSpPr txBox="1"/>
              <p:nvPr/>
            </p:nvSpPr>
            <p:spPr>
              <a:xfrm>
                <a:off x="2025842" y="1966085"/>
                <a:ext cx="372916" cy="307777"/>
              </a:xfrm>
              <a:prstGeom prst="rect">
                <a:avLst/>
              </a:prstGeom>
              <a:noFill/>
            </p:spPr>
            <p:txBody>
              <a:bodyPr wrap="square" rtlCol="0" anchor="ctr">
                <a:spAutoFit/>
              </a:bodyPr>
              <a:lstStyle/>
              <a:p>
                <a:pPr algn="ctr" defTabSz="457200"/>
                <a:r>
                  <a:rPr lang="en-US" sz="1400" dirty="0">
                    <a:solidFill>
                      <a:srgbClr val="FFFFFF"/>
                    </a:solidFill>
                  </a:rPr>
                  <a:t>1</a:t>
                </a:r>
              </a:p>
            </p:txBody>
          </p:sp>
        </p:grpSp>
        <p:sp>
          <p:nvSpPr>
            <p:cNvPr id="73" name="TextBox 72"/>
            <p:cNvSpPr txBox="1"/>
            <p:nvPr/>
          </p:nvSpPr>
          <p:spPr>
            <a:xfrm>
              <a:off x="341686" y="1565360"/>
              <a:ext cx="2064419" cy="1015663"/>
            </a:xfrm>
            <a:prstGeom prst="rect">
              <a:avLst/>
            </a:prstGeom>
            <a:noFill/>
          </p:spPr>
          <p:txBody>
            <a:bodyPr wrap="square" rtlCol="0" anchor="ctr">
              <a:spAutoFit/>
            </a:bodyPr>
            <a:lstStyle/>
            <a:p>
              <a:pPr defTabSz="457200"/>
              <a:r>
                <a:rPr lang="en-US" sz="1200" dirty="0">
                  <a:solidFill>
                    <a:srgbClr val="FFFFFF"/>
                  </a:solidFill>
                </a:rPr>
                <a:t>Enter 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81" name="Group 80"/>
          <p:cNvGrpSpPr/>
          <p:nvPr/>
        </p:nvGrpSpPr>
        <p:grpSpPr>
          <a:xfrm>
            <a:off x="2456166" y="1504289"/>
            <a:ext cx="2028902" cy="1128929"/>
            <a:chOff x="333821" y="1522040"/>
            <a:chExt cx="2088318" cy="1128929"/>
          </a:xfrm>
        </p:grpSpPr>
        <p:grpSp>
          <p:nvGrpSpPr>
            <p:cNvPr id="82" name="Group 81"/>
            <p:cNvGrpSpPr/>
            <p:nvPr/>
          </p:nvGrpSpPr>
          <p:grpSpPr>
            <a:xfrm>
              <a:off x="333821" y="1522040"/>
              <a:ext cx="2082658" cy="1128929"/>
              <a:chOff x="333821" y="1522041"/>
              <a:chExt cx="2082658" cy="787424"/>
            </a:xfrm>
          </p:grpSpPr>
          <p:sp>
            <p:nvSpPr>
              <p:cNvPr id="84" name="Rounded Rectangle 83"/>
              <p:cNvSpPr/>
              <p:nvPr/>
            </p:nvSpPr>
            <p:spPr bwMode="auto">
              <a:xfrm>
                <a:off x="333821" y="1522041"/>
                <a:ext cx="2082658" cy="787424"/>
              </a:xfrm>
              <a:prstGeom prst="roundRect">
                <a:avLst/>
              </a:prstGeom>
              <a:solidFill>
                <a:schemeClr val="accent1">
                  <a:lumMod val="2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85" name="TextBox 84"/>
              <p:cNvSpPr txBox="1"/>
              <p:nvPr/>
            </p:nvSpPr>
            <p:spPr>
              <a:xfrm>
                <a:off x="2025842" y="2012636"/>
                <a:ext cx="372916" cy="214673"/>
              </a:xfrm>
              <a:prstGeom prst="rect">
                <a:avLst/>
              </a:prstGeom>
              <a:noFill/>
            </p:spPr>
            <p:txBody>
              <a:bodyPr wrap="square" rtlCol="0" anchor="ctr">
                <a:spAutoFit/>
              </a:bodyPr>
              <a:lstStyle/>
              <a:p>
                <a:pPr algn="ctr" defTabSz="457200"/>
                <a:r>
                  <a:rPr lang="en-US" sz="1400" dirty="0">
                    <a:solidFill>
                      <a:srgbClr val="FFFFFF"/>
                    </a:solidFill>
                  </a:rPr>
                  <a:t>2</a:t>
                </a:r>
              </a:p>
            </p:txBody>
          </p:sp>
        </p:grpSp>
        <p:sp>
          <p:nvSpPr>
            <p:cNvPr id="83" name="TextBox 82"/>
            <p:cNvSpPr txBox="1"/>
            <p:nvPr/>
          </p:nvSpPr>
          <p:spPr>
            <a:xfrm>
              <a:off x="336974" y="1565360"/>
              <a:ext cx="2085165" cy="1015663"/>
            </a:xfrm>
            <a:prstGeom prst="rect">
              <a:avLst/>
            </a:prstGeom>
            <a:noFill/>
          </p:spPr>
          <p:txBody>
            <a:bodyPr wrap="square" rtlCol="0" anchor="ctr">
              <a:spAutoFit/>
            </a:bodyPr>
            <a:lstStyle/>
            <a:p>
              <a:pPr defTabSz="457200"/>
              <a:r>
                <a:rPr lang="en-US" sz="1200" dirty="0">
                  <a:solidFill>
                    <a:srgbClr val="FFFFFF"/>
                  </a:solidFill>
                </a:rPr>
                <a:t>Enter 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86" name="Group 85"/>
          <p:cNvGrpSpPr/>
          <p:nvPr/>
        </p:nvGrpSpPr>
        <p:grpSpPr>
          <a:xfrm>
            <a:off x="4637767" y="1504289"/>
            <a:ext cx="2034404" cy="1128929"/>
            <a:chOff x="333821" y="1522040"/>
            <a:chExt cx="2093981" cy="1128929"/>
          </a:xfrm>
        </p:grpSpPr>
        <p:grpSp>
          <p:nvGrpSpPr>
            <p:cNvPr id="87" name="Group 86"/>
            <p:cNvGrpSpPr/>
            <p:nvPr/>
          </p:nvGrpSpPr>
          <p:grpSpPr>
            <a:xfrm>
              <a:off x="333821" y="1522040"/>
              <a:ext cx="2082658" cy="1128929"/>
              <a:chOff x="333821" y="1522041"/>
              <a:chExt cx="2082658" cy="787424"/>
            </a:xfrm>
          </p:grpSpPr>
          <p:sp>
            <p:nvSpPr>
              <p:cNvPr id="89" name="Rounded Rectangle 88"/>
              <p:cNvSpPr/>
              <p:nvPr/>
            </p:nvSpPr>
            <p:spPr bwMode="auto">
              <a:xfrm>
                <a:off x="333821" y="1522041"/>
                <a:ext cx="2082658" cy="787424"/>
              </a:xfrm>
              <a:prstGeom prst="roundRect">
                <a:avLst/>
              </a:prstGeom>
              <a:solidFill>
                <a:srgbClr val="00899F"/>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90" name="TextBox 89"/>
              <p:cNvSpPr txBox="1"/>
              <p:nvPr/>
            </p:nvSpPr>
            <p:spPr>
              <a:xfrm>
                <a:off x="2025842" y="2012636"/>
                <a:ext cx="372916" cy="214673"/>
              </a:xfrm>
              <a:prstGeom prst="rect">
                <a:avLst/>
              </a:prstGeom>
              <a:noFill/>
            </p:spPr>
            <p:txBody>
              <a:bodyPr wrap="square" rtlCol="0" anchor="ctr">
                <a:spAutoFit/>
              </a:bodyPr>
              <a:lstStyle/>
              <a:p>
                <a:pPr algn="ctr" defTabSz="457200"/>
                <a:r>
                  <a:rPr lang="en-US" sz="1400" dirty="0">
                    <a:solidFill>
                      <a:srgbClr val="FFFFFF"/>
                    </a:solidFill>
                  </a:rPr>
                  <a:t>3</a:t>
                </a:r>
              </a:p>
            </p:txBody>
          </p:sp>
        </p:grpSp>
        <p:sp>
          <p:nvSpPr>
            <p:cNvPr id="88" name="TextBox 87"/>
            <p:cNvSpPr txBox="1"/>
            <p:nvPr/>
          </p:nvSpPr>
          <p:spPr>
            <a:xfrm>
              <a:off x="342635" y="1565360"/>
              <a:ext cx="2085167" cy="1015663"/>
            </a:xfrm>
            <a:prstGeom prst="rect">
              <a:avLst/>
            </a:prstGeom>
            <a:noFill/>
          </p:spPr>
          <p:txBody>
            <a:bodyPr wrap="square" rtlCol="0" anchor="ctr">
              <a:spAutoFit/>
            </a:bodyPr>
            <a:lstStyle/>
            <a:p>
              <a:pPr defTabSz="457200"/>
              <a:r>
                <a:rPr lang="en-US" sz="1200" dirty="0">
                  <a:solidFill>
                    <a:srgbClr val="FFFFFF"/>
                  </a:solidFill>
                </a:rPr>
                <a:t>Enter 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91" name="Group 90"/>
          <p:cNvGrpSpPr/>
          <p:nvPr/>
        </p:nvGrpSpPr>
        <p:grpSpPr>
          <a:xfrm>
            <a:off x="6803196" y="1504289"/>
            <a:ext cx="2045998" cy="1128929"/>
            <a:chOff x="317176" y="1522040"/>
            <a:chExt cx="2105915" cy="1128929"/>
          </a:xfrm>
        </p:grpSpPr>
        <p:grpSp>
          <p:nvGrpSpPr>
            <p:cNvPr id="92" name="Group 91"/>
            <p:cNvGrpSpPr/>
            <p:nvPr/>
          </p:nvGrpSpPr>
          <p:grpSpPr>
            <a:xfrm>
              <a:off x="333821" y="1522040"/>
              <a:ext cx="2082658" cy="1128929"/>
              <a:chOff x="333821" y="1522041"/>
              <a:chExt cx="2082658" cy="787424"/>
            </a:xfrm>
          </p:grpSpPr>
          <p:sp>
            <p:nvSpPr>
              <p:cNvPr id="94" name="Rounded Rectangle 93"/>
              <p:cNvSpPr/>
              <p:nvPr/>
            </p:nvSpPr>
            <p:spPr bwMode="auto">
              <a:xfrm>
                <a:off x="333821" y="1522041"/>
                <a:ext cx="2082658" cy="787424"/>
              </a:xfrm>
              <a:prstGeom prst="roundRect">
                <a:avLst/>
              </a:prstGeom>
              <a:solidFill>
                <a:srgbClr val="189057"/>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95" name="TextBox 94"/>
              <p:cNvSpPr txBox="1"/>
              <p:nvPr/>
            </p:nvSpPr>
            <p:spPr>
              <a:xfrm>
                <a:off x="2025842" y="2012636"/>
                <a:ext cx="372916" cy="214673"/>
              </a:xfrm>
              <a:prstGeom prst="rect">
                <a:avLst/>
              </a:prstGeom>
              <a:noFill/>
            </p:spPr>
            <p:txBody>
              <a:bodyPr wrap="square" rtlCol="0" anchor="ctr">
                <a:spAutoFit/>
              </a:bodyPr>
              <a:lstStyle/>
              <a:p>
                <a:pPr algn="ctr" defTabSz="457200"/>
                <a:r>
                  <a:rPr lang="en-US" sz="1400" dirty="0">
                    <a:solidFill>
                      <a:srgbClr val="FFFFFF"/>
                    </a:solidFill>
                  </a:rPr>
                  <a:t>4</a:t>
                </a:r>
              </a:p>
            </p:txBody>
          </p:sp>
        </p:grpSp>
        <p:sp>
          <p:nvSpPr>
            <p:cNvPr id="93" name="TextBox 92"/>
            <p:cNvSpPr txBox="1"/>
            <p:nvPr/>
          </p:nvSpPr>
          <p:spPr>
            <a:xfrm>
              <a:off x="317176" y="1565360"/>
              <a:ext cx="2105915" cy="1015663"/>
            </a:xfrm>
            <a:prstGeom prst="rect">
              <a:avLst/>
            </a:prstGeom>
            <a:noFill/>
          </p:spPr>
          <p:txBody>
            <a:bodyPr wrap="square" rtlCol="0" anchor="ctr">
              <a:spAutoFit/>
            </a:bodyPr>
            <a:lstStyle/>
            <a:p>
              <a:pPr defTabSz="457200"/>
              <a:r>
                <a:rPr lang="en-US" sz="1200" dirty="0">
                  <a:solidFill>
                    <a:srgbClr val="FFFFFF"/>
                  </a:solidFill>
                </a:rPr>
                <a:t>Enter 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cxnSp>
        <p:nvCxnSpPr>
          <p:cNvPr id="96" name="Straight Arrow Connector 95"/>
          <p:cNvCxnSpPr/>
          <p:nvPr/>
        </p:nvCxnSpPr>
        <p:spPr bwMode="auto">
          <a:xfrm rot="600000" flipV="1">
            <a:off x="2339574" y="2068749"/>
            <a:ext cx="108285" cy="20154"/>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12" name="Straight Arrow Connector 111"/>
          <p:cNvCxnSpPr/>
          <p:nvPr/>
        </p:nvCxnSpPr>
        <p:spPr bwMode="auto">
          <a:xfrm rot="600000" flipV="1">
            <a:off x="4517847" y="2068749"/>
            <a:ext cx="108285" cy="20154"/>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13" name="Straight Arrow Connector 112"/>
          <p:cNvCxnSpPr/>
          <p:nvPr/>
        </p:nvCxnSpPr>
        <p:spPr bwMode="auto">
          <a:xfrm rot="600000" flipV="1">
            <a:off x="6696126" y="2068749"/>
            <a:ext cx="108285" cy="20154"/>
          </a:xfrm>
          <a:prstGeom prst="straightConnector1">
            <a:avLst/>
          </a:prstGeom>
          <a:noFill/>
          <a:ln w="25400" cap="flat" cmpd="sng" algn="ctr">
            <a:solidFill>
              <a:srgbClr val="000000"/>
            </a:solidFill>
            <a:prstDash val="solid"/>
            <a:round/>
            <a:headEnd type="none" w="med" len="med"/>
            <a:tailEnd type="triangle" w="lg" len="lg"/>
          </a:ln>
          <a:effectLst/>
        </p:spPr>
      </p:cxnSp>
      <p:grpSp>
        <p:nvGrpSpPr>
          <p:cNvPr id="115" name="Group 114"/>
          <p:cNvGrpSpPr/>
          <p:nvPr/>
        </p:nvGrpSpPr>
        <p:grpSpPr>
          <a:xfrm>
            <a:off x="274565" y="2875534"/>
            <a:ext cx="2023403" cy="1128929"/>
            <a:chOff x="333821" y="1522040"/>
            <a:chExt cx="2082658" cy="1128929"/>
          </a:xfrm>
        </p:grpSpPr>
        <p:grpSp>
          <p:nvGrpSpPr>
            <p:cNvPr id="116" name="Group 115"/>
            <p:cNvGrpSpPr/>
            <p:nvPr/>
          </p:nvGrpSpPr>
          <p:grpSpPr>
            <a:xfrm>
              <a:off x="333821" y="1522040"/>
              <a:ext cx="2082658" cy="1128929"/>
              <a:chOff x="333821" y="1522041"/>
              <a:chExt cx="2082658" cy="787424"/>
            </a:xfrm>
          </p:grpSpPr>
          <p:sp>
            <p:nvSpPr>
              <p:cNvPr id="118" name="Rounded Rectangle 117"/>
              <p:cNvSpPr/>
              <p:nvPr/>
            </p:nvSpPr>
            <p:spPr bwMode="auto">
              <a:xfrm>
                <a:off x="333821" y="1522041"/>
                <a:ext cx="2082658" cy="787424"/>
              </a:xfrm>
              <a:prstGeom prst="roundRect">
                <a:avLst/>
              </a:prstGeom>
              <a:solidFill>
                <a:srgbClr val="B73F37"/>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19" name="TextBox 118"/>
              <p:cNvSpPr txBox="1"/>
              <p:nvPr/>
            </p:nvSpPr>
            <p:spPr>
              <a:xfrm>
                <a:off x="1825162" y="2012636"/>
                <a:ext cx="573596" cy="214673"/>
              </a:xfrm>
              <a:prstGeom prst="rect">
                <a:avLst/>
              </a:prstGeom>
              <a:noFill/>
            </p:spPr>
            <p:txBody>
              <a:bodyPr wrap="square" rtlCol="0" anchor="ctr">
                <a:spAutoFit/>
              </a:bodyPr>
              <a:lstStyle/>
              <a:p>
                <a:pPr algn="ctr" defTabSz="457200"/>
                <a:r>
                  <a:rPr lang="en-US" sz="1400" dirty="0">
                    <a:solidFill>
                      <a:srgbClr val="FFFFFF"/>
                    </a:solidFill>
                  </a:rPr>
                  <a:t>1.1</a:t>
                </a:r>
              </a:p>
            </p:txBody>
          </p:sp>
        </p:grpSp>
        <p:sp>
          <p:nvSpPr>
            <p:cNvPr id="117" name="TextBox 116"/>
            <p:cNvSpPr txBox="1"/>
            <p:nvPr/>
          </p:nvSpPr>
          <p:spPr>
            <a:xfrm>
              <a:off x="341686" y="1565360"/>
              <a:ext cx="2074792"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20" name="Group 119"/>
          <p:cNvGrpSpPr/>
          <p:nvPr/>
        </p:nvGrpSpPr>
        <p:grpSpPr>
          <a:xfrm>
            <a:off x="274565" y="4246779"/>
            <a:ext cx="2033480" cy="1128929"/>
            <a:chOff x="333821" y="1522040"/>
            <a:chExt cx="2093030" cy="1128929"/>
          </a:xfrm>
        </p:grpSpPr>
        <p:grpSp>
          <p:nvGrpSpPr>
            <p:cNvPr id="121" name="Group 120"/>
            <p:cNvGrpSpPr/>
            <p:nvPr/>
          </p:nvGrpSpPr>
          <p:grpSpPr>
            <a:xfrm>
              <a:off x="333821" y="1522040"/>
              <a:ext cx="2082658" cy="1128929"/>
              <a:chOff x="333821" y="1522041"/>
              <a:chExt cx="2082658" cy="787424"/>
            </a:xfrm>
          </p:grpSpPr>
          <p:sp>
            <p:nvSpPr>
              <p:cNvPr id="123" name="Rounded Rectangle 122"/>
              <p:cNvSpPr/>
              <p:nvPr/>
            </p:nvSpPr>
            <p:spPr bwMode="auto">
              <a:xfrm>
                <a:off x="333821" y="1522041"/>
                <a:ext cx="2082658" cy="787424"/>
              </a:xfrm>
              <a:prstGeom prst="roundRect">
                <a:avLst/>
              </a:prstGeom>
              <a:solidFill>
                <a:srgbClr val="CF483F"/>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24" name="TextBox 123"/>
              <p:cNvSpPr txBox="1"/>
              <p:nvPr/>
            </p:nvSpPr>
            <p:spPr>
              <a:xfrm>
                <a:off x="1742171" y="2012636"/>
                <a:ext cx="656587" cy="214673"/>
              </a:xfrm>
              <a:prstGeom prst="rect">
                <a:avLst/>
              </a:prstGeom>
              <a:noFill/>
            </p:spPr>
            <p:txBody>
              <a:bodyPr wrap="square" rtlCol="0" anchor="ctr">
                <a:spAutoFit/>
              </a:bodyPr>
              <a:lstStyle/>
              <a:p>
                <a:pPr algn="ctr" defTabSz="457200"/>
                <a:r>
                  <a:rPr lang="en-US" sz="1400" dirty="0">
                    <a:solidFill>
                      <a:srgbClr val="FFFFFF"/>
                    </a:solidFill>
                  </a:rPr>
                  <a:t>1.2</a:t>
                </a:r>
              </a:p>
            </p:txBody>
          </p:sp>
        </p:grpSp>
        <p:sp>
          <p:nvSpPr>
            <p:cNvPr id="122" name="TextBox 121"/>
            <p:cNvSpPr txBox="1"/>
            <p:nvPr/>
          </p:nvSpPr>
          <p:spPr>
            <a:xfrm>
              <a:off x="341686" y="1565360"/>
              <a:ext cx="2085165"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25" name="Group 124"/>
          <p:cNvGrpSpPr/>
          <p:nvPr/>
        </p:nvGrpSpPr>
        <p:grpSpPr>
          <a:xfrm>
            <a:off x="274565" y="5618025"/>
            <a:ext cx="2023403" cy="1128929"/>
            <a:chOff x="333821" y="1522040"/>
            <a:chExt cx="2082658" cy="1128929"/>
          </a:xfrm>
        </p:grpSpPr>
        <p:grpSp>
          <p:nvGrpSpPr>
            <p:cNvPr id="126" name="Group 125"/>
            <p:cNvGrpSpPr/>
            <p:nvPr/>
          </p:nvGrpSpPr>
          <p:grpSpPr>
            <a:xfrm>
              <a:off x="333821" y="1522040"/>
              <a:ext cx="2082658" cy="1128929"/>
              <a:chOff x="333821" y="1522041"/>
              <a:chExt cx="2082658" cy="787424"/>
            </a:xfrm>
          </p:grpSpPr>
          <p:sp>
            <p:nvSpPr>
              <p:cNvPr id="128" name="Rounded Rectangle 127"/>
              <p:cNvSpPr/>
              <p:nvPr/>
            </p:nvSpPr>
            <p:spPr bwMode="auto">
              <a:xfrm>
                <a:off x="333821" y="1522041"/>
                <a:ext cx="2082658" cy="787424"/>
              </a:xfrm>
              <a:prstGeom prst="roundRect">
                <a:avLst/>
              </a:prstGeom>
              <a:solidFill>
                <a:srgbClr val="EB5247"/>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29" name="TextBox 128"/>
              <p:cNvSpPr txBox="1"/>
              <p:nvPr/>
            </p:nvSpPr>
            <p:spPr>
              <a:xfrm>
                <a:off x="1866659" y="2012636"/>
                <a:ext cx="532099" cy="214673"/>
              </a:xfrm>
              <a:prstGeom prst="rect">
                <a:avLst/>
              </a:prstGeom>
              <a:noFill/>
            </p:spPr>
            <p:txBody>
              <a:bodyPr wrap="square" rtlCol="0" anchor="ctr">
                <a:spAutoFit/>
              </a:bodyPr>
              <a:lstStyle/>
              <a:p>
                <a:pPr algn="ctr" defTabSz="457200"/>
                <a:r>
                  <a:rPr lang="en-US" sz="1400" dirty="0">
                    <a:solidFill>
                      <a:srgbClr val="FFFFFF"/>
                    </a:solidFill>
                  </a:rPr>
                  <a:t>1.3</a:t>
                </a:r>
              </a:p>
            </p:txBody>
          </p:sp>
        </p:grpSp>
        <p:sp>
          <p:nvSpPr>
            <p:cNvPr id="127" name="TextBox 126"/>
            <p:cNvSpPr txBox="1"/>
            <p:nvPr/>
          </p:nvSpPr>
          <p:spPr>
            <a:xfrm>
              <a:off x="341686" y="1565360"/>
              <a:ext cx="2074792"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30" name="Group 129"/>
          <p:cNvGrpSpPr/>
          <p:nvPr/>
        </p:nvGrpSpPr>
        <p:grpSpPr>
          <a:xfrm>
            <a:off x="2462884" y="2876737"/>
            <a:ext cx="2023403" cy="1128929"/>
            <a:chOff x="333821" y="1522040"/>
            <a:chExt cx="2082658" cy="1128929"/>
          </a:xfrm>
        </p:grpSpPr>
        <p:grpSp>
          <p:nvGrpSpPr>
            <p:cNvPr id="131" name="Group 130"/>
            <p:cNvGrpSpPr/>
            <p:nvPr/>
          </p:nvGrpSpPr>
          <p:grpSpPr>
            <a:xfrm>
              <a:off x="333821" y="1522040"/>
              <a:ext cx="2082658" cy="1128929"/>
              <a:chOff x="333821" y="1522041"/>
              <a:chExt cx="2082658" cy="787424"/>
            </a:xfrm>
          </p:grpSpPr>
          <p:sp>
            <p:nvSpPr>
              <p:cNvPr id="133" name="Rounded Rectangle 132"/>
              <p:cNvSpPr/>
              <p:nvPr/>
            </p:nvSpPr>
            <p:spPr bwMode="auto">
              <a:xfrm>
                <a:off x="333821" y="1522041"/>
                <a:ext cx="2082658" cy="787424"/>
              </a:xfrm>
              <a:prstGeom prst="roundRect">
                <a:avLst/>
              </a:prstGeom>
              <a:solidFill>
                <a:schemeClr val="accent1">
                  <a:lumMod val="50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34" name="TextBox 133"/>
              <p:cNvSpPr txBox="1"/>
              <p:nvPr/>
            </p:nvSpPr>
            <p:spPr>
              <a:xfrm>
                <a:off x="1865405" y="2012636"/>
                <a:ext cx="533353" cy="214673"/>
              </a:xfrm>
              <a:prstGeom prst="rect">
                <a:avLst/>
              </a:prstGeom>
              <a:noFill/>
            </p:spPr>
            <p:txBody>
              <a:bodyPr wrap="square" rtlCol="0" anchor="ctr">
                <a:spAutoFit/>
              </a:bodyPr>
              <a:lstStyle/>
              <a:p>
                <a:pPr algn="ctr" defTabSz="457200"/>
                <a:r>
                  <a:rPr lang="en-US" sz="1400" dirty="0">
                    <a:solidFill>
                      <a:srgbClr val="FFFFFF"/>
                    </a:solidFill>
                  </a:rPr>
                  <a:t>2.1</a:t>
                </a:r>
              </a:p>
            </p:txBody>
          </p:sp>
        </p:grpSp>
        <p:sp>
          <p:nvSpPr>
            <p:cNvPr id="132" name="TextBox 131"/>
            <p:cNvSpPr txBox="1"/>
            <p:nvPr/>
          </p:nvSpPr>
          <p:spPr>
            <a:xfrm>
              <a:off x="341686" y="1565360"/>
              <a:ext cx="2073539"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35" name="Group 134"/>
          <p:cNvGrpSpPr/>
          <p:nvPr/>
        </p:nvGrpSpPr>
        <p:grpSpPr>
          <a:xfrm>
            <a:off x="2462884" y="4247982"/>
            <a:ext cx="2032264" cy="1128929"/>
            <a:chOff x="333821" y="1522040"/>
            <a:chExt cx="2091779" cy="1128929"/>
          </a:xfrm>
        </p:grpSpPr>
        <p:grpSp>
          <p:nvGrpSpPr>
            <p:cNvPr id="136" name="Group 135"/>
            <p:cNvGrpSpPr/>
            <p:nvPr/>
          </p:nvGrpSpPr>
          <p:grpSpPr>
            <a:xfrm>
              <a:off x="333821" y="1522040"/>
              <a:ext cx="2082658" cy="1128929"/>
              <a:chOff x="333821" y="1522041"/>
              <a:chExt cx="2082658" cy="787424"/>
            </a:xfrm>
          </p:grpSpPr>
          <p:sp>
            <p:nvSpPr>
              <p:cNvPr id="138" name="Rounded Rectangle 137"/>
              <p:cNvSpPr/>
              <p:nvPr/>
            </p:nvSpPr>
            <p:spPr bwMode="auto">
              <a:xfrm>
                <a:off x="333821" y="1522041"/>
                <a:ext cx="2082658" cy="787424"/>
              </a:xfrm>
              <a:prstGeom prst="roundRect">
                <a:avLst/>
              </a:prstGeom>
              <a:solidFill>
                <a:schemeClr val="accent1">
                  <a:lumMod val="7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39" name="TextBox 138"/>
              <p:cNvSpPr txBox="1"/>
              <p:nvPr/>
            </p:nvSpPr>
            <p:spPr>
              <a:xfrm>
                <a:off x="1855032" y="2012637"/>
                <a:ext cx="543726" cy="214673"/>
              </a:xfrm>
              <a:prstGeom prst="rect">
                <a:avLst/>
              </a:prstGeom>
              <a:noFill/>
            </p:spPr>
            <p:txBody>
              <a:bodyPr wrap="square" rtlCol="0" anchor="ctr">
                <a:spAutoFit/>
              </a:bodyPr>
              <a:lstStyle/>
              <a:p>
                <a:pPr algn="ctr" defTabSz="457200"/>
                <a:r>
                  <a:rPr lang="en-US" sz="1400" dirty="0">
                    <a:solidFill>
                      <a:srgbClr val="FFFFFF"/>
                    </a:solidFill>
                  </a:rPr>
                  <a:t>2.2</a:t>
                </a:r>
              </a:p>
            </p:txBody>
          </p:sp>
        </p:grpSp>
        <p:sp>
          <p:nvSpPr>
            <p:cNvPr id="137" name="TextBox 136"/>
            <p:cNvSpPr txBox="1"/>
            <p:nvPr/>
          </p:nvSpPr>
          <p:spPr>
            <a:xfrm>
              <a:off x="341686" y="1565360"/>
              <a:ext cx="2083914"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40" name="Group 139"/>
          <p:cNvGrpSpPr/>
          <p:nvPr/>
        </p:nvGrpSpPr>
        <p:grpSpPr>
          <a:xfrm>
            <a:off x="2462884" y="5619228"/>
            <a:ext cx="2023403" cy="1128929"/>
            <a:chOff x="333821" y="1522040"/>
            <a:chExt cx="2082658" cy="1128929"/>
          </a:xfrm>
        </p:grpSpPr>
        <p:grpSp>
          <p:nvGrpSpPr>
            <p:cNvPr id="141" name="Group 140"/>
            <p:cNvGrpSpPr/>
            <p:nvPr/>
          </p:nvGrpSpPr>
          <p:grpSpPr>
            <a:xfrm>
              <a:off x="333821" y="1522040"/>
              <a:ext cx="2082658" cy="1128929"/>
              <a:chOff x="333821" y="1522041"/>
              <a:chExt cx="2082658" cy="787424"/>
            </a:xfrm>
          </p:grpSpPr>
          <p:sp>
            <p:nvSpPr>
              <p:cNvPr id="143" name="Rounded Rectangle 142"/>
              <p:cNvSpPr/>
              <p:nvPr/>
            </p:nvSpPr>
            <p:spPr bwMode="auto">
              <a:xfrm>
                <a:off x="333821" y="1522041"/>
                <a:ext cx="2082658" cy="787424"/>
              </a:xfrm>
              <a:prstGeom prst="roundRect">
                <a:avLst/>
              </a:prstGeom>
              <a:solidFill>
                <a:schemeClr val="accent1">
                  <a:lumMod val="90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44" name="TextBox 143"/>
              <p:cNvSpPr txBox="1"/>
              <p:nvPr/>
            </p:nvSpPr>
            <p:spPr>
              <a:xfrm>
                <a:off x="1855032" y="2012637"/>
                <a:ext cx="543726" cy="214673"/>
              </a:xfrm>
              <a:prstGeom prst="rect">
                <a:avLst/>
              </a:prstGeom>
              <a:noFill/>
            </p:spPr>
            <p:txBody>
              <a:bodyPr wrap="square" rtlCol="0" anchor="ctr">
                <a:spAutoFit/>
              </a:bodyPr>
              <a:lstStyle/>
              <a:p>
                <a:pPr algn="ctr" defTabSz="457200"/>
                <a:r>
                  <a:rPr lang="en-US" sz="1400" dirty="0">
                    <a:solidFill>
                      <a:srgbClr val="FFFFFF"/>
                    </a:solidFill>
                  </a:rPr>
                  <a:t>2.3</a:t>
                </a:r>
              </a:p>
            </p:txBody>
          </p:sp>
        </p:grpSp>
        <p:sp>
          <p:nvSpPr>
            <p:cNvPr id="142" name="TextBox 141"/>
            <p:cNvSpPr txBox="1"/>
            <p:nvPr/>
          </p:nvSpPr>
          <p:spPr>
            <a:xfrm>
              <a:off x="341686" y="1565360"/>
              <a:ext cx="2073540"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45" name="Group 144"/>
          <p:cNvGrpSpPr/>
          <p:nvPr/>
        </p:nvGrpSpPr>
        <p:grpSpPr>
          <a:xfrm>
            <a:off x="4651203" y="2867861"/>
            <a:ext cx="2031047" cy="1128929"/>
            <a:chOff x="333821" y="1522040"/>
            <a:chExt cx="2090526" cy="1128929"/>
          </a:xfrm>
        </p:grpSpPr>
        <p:grpSp>
          <p:nvGrpSpPr>
            <p:cNvPr id="146" name="Group 145"/>
            <p:cNvGrpSpPr/>
            <p:nvPr/>
          </p:nvGrpSpPr>
          <p:grpSpPr>
            <a:xfrm>
              <a:off x="333821" y="1522040"/>
              <a:ext cx="2082658" cy="1128929"/>
              <a:chOff x="333821" y="1522041"/>
              <a:chExt cx="2082658" cy="787424"/>
            </a:xfrm>
          </p:grpSpPr>
          <p:sp>
            <p:nvSpPr>
              <p:cNvPr id="148" name="Rounded Rectangle 147"/>
              <p:cNvSpPr/>
              <p:nvPr/>
            </p:nvSpPr>
            <p:spPr bwMode="auto">
              <a:xfrm>
                <a:off x="333821" y="1522041"/>
                <a:ext cx="2082658" cy="787424"/>
              </a:xfrm>
              <a:prstGeom prst="roundRect">
                <a:avLst/>
              </a:prstGeom>
              <a:solidFill>
                <a:srgbClr val="00A3BE"/>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49" name="TextBox 148"/>
              <p:cNvSpPr txBox="1"/>
              <p:nvPr/>
            </p:nvSpPr>
            <p:spPr>
              <a:xfrm>
                <a:off x="1770787" y="2012636"/>
                <a:ext cx="627971" cy="214673"/>
              </a:xfrm>
              <a:prstGeom prst="rect">
                <a:avLst/>
              </a:prstGeom>
              <a:noFill/>
            </p:spPr>
            <p:txBody>
              <a:bodyPr wrap="square" rtlCol="0" anchor="ctr">
                <a:spAutoFit/>
              </a:bodyPr>
              <a:lstStyle/>
              <a:p>
                <a:pPr algn="ctr" defTabSz="457200"/>
                <a:r>
                  <a:rPr lang="en-US" sz="1400" dirty="0">
                    <a:solidFill>
                      <a:srgbClr val="FFFFFF"/>
                    </a:solidFill>
                  </a:rPr>
                  <a:t>3.1</a:t>
                </a:r>
              </a:p>
            </p:txBody>
          </p:sp>
        </p:grpSp>
        <p:sp>
          <p:nvSpPr>
            <p:cNvPr id="147" name="TextBox 146"/>
            <p:cNvSpPr txBox="1"/>
            <p:nvPr/>
          </p:nvSpPr>
          <p:spPr>
            <a:xfrm>
              <a:off x="341686" y="1565360"/>
              <a:ext cx="2082661"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50" name="Group 149"/>
          <p:cNvGrpSpPr/>
          <p:nvPr/>
        </p:nvGrpSpPr>
        <p:grpSpPr>
          <a:xfrm>
            <a:off x="4651203" y="4239106"/>
            <a:ext cx="2041126" cy="1128929"/>
            <a:chOff x="333821" y="1522040"/>
            <a:chExt cx="2100900" cy="1128929"/>
          </a:xfrm>
        </p:grpSpPr>
        <p:grpSp>
          <p:nvGrpSpPr>
            <p:cNvPr id="151" name="Group 150"/>
            <p:cNvGrpSpPr/>
            <p:nvPr/>
          </p:nvGrpSpPr>
          <p:grpSpPr>
            <a:xfrm>
              <a:off x="333821" y="1522040"/>
              <a:ext cx="2082658" cy="1128929"/>
              <a:chOff x="333821" y="1522041"/>
              <a:chExt cx="2082658" cy="787424"/>
            </a:xfrm>
          </p:grpSpPr>
          <p:sp>
            <p:nvSpPr>
              <p:cNvPr id="153" name="Rounded Rectangle 152"/>
              <p:cNvSpPr/>
              <p:nvPr/>
            </p:nvSpPr>
            <p:spPr bwMode="auto">
              <a:xfrm>
                <a:off x="333821" y="1522041"/>
                <a:ext cx="2082658" cy="787424"/>
              </a:xfrm>
              <a:prstGeom prst="roundRect">
                <a:avLst/>
              </a:prstGeom>
              <a:solidFill>
                <a:srgbClr val="00BAD8"/>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54" name="TextBox 153"/>
              <p:cNvSpPr txBox="1"/>
              <p:nvPr/>
            </p:nvSpPr>
            <p:spPr>
              <a:xfrm>
                <a:off x="1853778" y="2012636"/>
                <a:ext cx="544980" cy="214673"/>
              </a:xfrm>
              <a:prstGeom prst="rect">
                <a:avLst/>
              </a:prstGeom>
              <a:noFill/>
            </p:spPr>
            <p:txBody>
              <a:bodyPr wrap="square" rtlCol="0" anchor="ctr">
                <a:spAutoFit/>
              </a:bodyPr>
              <a:lstStyle/>
              <a:p>
                <a:pPr algn="ctr" defTabSz="457200"/>
                <a:r>
                  <a:rPr lang="en-US" sz="1400" dirty="0">
                    <a:solidFill>
                      <a:srgbClr val="FFFFFF"/>
                    </a:solidFill>
                  </a:rPr>
                  <a:t>3.2</a:t>
                </a:r>
              </a:p>
            </p:txBody>
          </p:sp>
        </p:grpSp>
        <p:sp>
          <p:nvSpPr>
            <p:cNvPr id="152" name="TextBox 151"/>
            <p:cNvSpPr txBox="1"/>
            <p:nvPr/>
          </p:nvSpPr>
          <p:spPr>
            <a:xfrm>
              <a:off x="341687" y="1565360"/>
              <a:ext cx="2093034"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55" name="Group 154"/>
          <p:cNvGrpSpPr/>
          <p:nvPr/>
        </p:nvGrpSpPr>
        <p:grpSpPr>
          <a:xfrm>
            <a:off x="4651203" y="5610352"/>
            <a:ext cx="2023403" cy="1128929"/>
            <a:chOff x="333821" y="1522040"/>
            <a:chExt cx="2082658" cy="1128929"/>
          </a:xfrm>
        </p:grpSpPr>
        <p:grpSp>
          <p:nvGrpSpPr>
            <p:cNvPr id="156" name="Group 155"/>
            <p:cNvGrpSpPr/>
            <p:nvPr/>
          </p:nvGrpSpPr>
          <p:grpSpPr>
            <a:xfrm>
              <a:off x="333821" y="1522040"/>
              <a:ext cx="2082658" cy="1128929"/>
              <a:chOff x="333821" y="1522041"/>
              <a:chExt cx="2082658" cy="787424"/>
            </a:xfrm>
          </p:grpSpPr>
          <p:sp>
            <p:nvSpPr>
              <p:cNvPr id="158" name="Rounded Rectangle 157"/>
              <p:cNvSpPr/>
              <p:nvPr/>
            </p:nvSpPr>
            <p:spPr bwMode="auto">
              <a:xfrm>
                <a:off x="333821" y="1522041"/>
                <a:ext cx="2082658" cy="787424"/>
              </a:xfrm>
              <a:prstGeom prst="roundRect">
                <a:avLst/>
              </a:prstGeom>
              <a:solidFill>
                <a:srgbClr val="00CAEB"/>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59" name="TextBox 158"/>
              <p:cNvSpPr txBox="1"/>
              <p:nvPr/>
            </p:nvSpPr>
            <p:spPr>
              <a:xfrm>
                <a:off x="1884901" y="2012636"/>
                <a:ext cx="513857" cy="214673"/>
              </a:xfrm>
              <a:prstGeom prst="rect">
                <a:avLst/>
              </a:prstGeom>
              <a:noFill/>
            </p:spPr>
            <p:txBody>
              <a:bodyPr wrap="square" rtlCol="0" anchor="ctr">
                <a:spAutoFit/>
              </a:bodyPr>
              <a:lstStyle/>
              <a:p>
                <a:pPr algn="ctr" defTabSz="457200"/>
                <a:r>
                  <a:rPr lang="en-US" sz="1400" dirty="0">
                    <a:solidFill>
                      <a:srgbClr val="FFFFFF"/>
                    </a:solidFill>
                  </a:rPr>
                  <a:t>3.3</a:t>
                </a:r>
              </a:p>
            </p:txBody>
          </p:sp>
        </p:grpSp>
        <p:sp>
          <p:nvSpPr>
            <p:cNvPr id="157" name="TextBox 156"/>
            <p:cNvSpPr txBox="1"/>
            <p:nvPr/>
          </p:nvSpPr>
          <p:spPr>
            <a:xfrm>
              <a:off x="341686" y="1565360"/>
              <a:ext cx="2072287"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60" name="Group 159"/>
          <p:cNvGrpSpPr/>
          <p:nvPr/>
        </p:nvGrpSpPr>
        <p:grpSpPr>
          <a:xfrm>
            <a:off x="6819365" y="2869065"/>
            <a:ext cx="2029828" cy="1128929"/>
            <a:chOff x="333821" y="1522040"/>
            <a:chExt cx="2089271" cy="1128929"/>
          </a:xfrm>
        </p:grpSpPr>
        <p:grpSp>
          <p:nvGrpSpPr>
            <p:cNvPr id="161" name="Group 160"/>
            <p:cNvGrpSpPr/>
            <p:nvPr/>
          </p:nvGrpSpPr>
          <p:grpSpPr>
            <a:xfrm>
              <a:off x="333821" y="1522040"/>
              <a:ext cx="2082658" cy="1128929"/>
              <a:chOff x="333821" y="1522041"/>
              <a:chExt cx="2082658" cy="787424"/>
            </a:xfrm>
          </p:grpSpPr>
          <p:sp>
            <p:nvSpPr>
              <p:cNvPr id="163" name="Rounded Rectangle 162"/>
              <p:cNvSpPr/>
              <p:nvPr/>
            </p:nvSpPr>
            <p:spPr bwMode="auto">
              <a:xfrm>
                <a:off x="333821" y="1522041"/>
                <a:ext cx="2082658" cy="787424"/>
              </a:xfrm>
              <a:prstGeom prst="roundRect">
                <a:avLst/>
              </a:prstGeom>
              <a:solidFill>
                <a:srgbClr val="1CAE69"/>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64" name="TextBox 163"/>
              <p:cNvSpPr txBox="1"/>
              <p:nvPr/>
            </p:nvSpPr>
            <p:spPr>
              <a:xfrm>
                <a:off x="1904394" y="2012636"/>
                <a:ext cx="494363" cy="214673"/>
              </a:xfrm>
              <a:prstGeom prst="rect">
                <a:avLst/>
              </a:prstGeom>
              <a:noFill/>
            </p:spPr>
            <p:txBody>
              <a:bodyPr wrap="square" rtlCol="0" anchor="ctr">
                <a:spAutoFit/>
              </a:bodyPr>
              <a:lstStyle/>
              <a:p>
                <a:pPr algn="ctr" defTabSz="457200"/>
                <a:r>
                  <a:rPr lang="en-US" sz="1400" dirty="0">
                    <a:solidFill>
                      <a:srgbClr val="FFFFFF"/>
                    </a:solidFill>
                  </a:rPr>
                  <a:t>4.1</a:t>
                </a:r>
              </a:p>
            </p:txBody>
          </p:sp>
        </p:grpSp>
        <p:sp>
          <p:nvSpPr>
            <p:cNvPr id="162" name="TextBox 161"/>
            <p:cNvSpPr txBox="1"/>
            <p:nvPr/>
          </p:nvSpPr>
          <p:spPr>
            <a:xfrm>
              <a:off x="341686" y="1565360"/>
              <a:ext cx="2081406"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65" name="Group 164"/>
          <p:cNvGrpSpPr/>
          <p:nvPr/>
        </p:nvGrpSpPr>
        <p:grpSpPr>
          <a:xfrm>
            <a:off x="6819365" y="4240310"/>
            <a:ext cx="2039909" cy="1128929"/>
            <a:chOff x="333821" y="1522040"/>
            <a:chExt cx="2099647" cy="1128929"/>
          </a:xfrm>
        </p:grpSpPr>
        <p:grpSp>
          <p:nvGrpSpPr>
            <p:cNvPr id="166" name="Group 165"/>
            <p:cNvGrpSpPr/>
            <p:nvPr/>
          </p:nvGrpSpPr>
          <p:grpSpPr>
            <a:xfrm>
              <a:off x="333821" y="1522040"/>
              <a:ext cx="2082658" cy="1128929"/>
              <a:chOff x="333821" y="1522041"/>
              <a:chExt cx="2082658" cy="787424"/>
            </a:xfrm>
          </p:grpSpPr>
          <p:sp>
            <p:nvSpPr>
              <p:cNvPr id="168" name="Rounded Rectangle 167"/>
              <p:cNvSpPr/>
              <p:nvPr/>
            </p:nvSpPr>
            <p:spPr bwMode="auto">
              <a:xfrm>
                <a:off x="333821" y="1522041"/>
                <a:ext cx="2082658" cy="787424"/>
              </a:xfrm>
              <a:prstGeom prst="roundRect">
                <a:avLst/>
              </a:prstGeom>
              <a:solidFill>
                <a:srgbClr val="20C579"/>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69" name="TextBox 168"/>
              <p:cNvSpPr txBox="1"/>
              <p:nvPr/>
            </p:nvSpPr>
            <p:spPr>
              <a:xfrm>
                <a:off x="1914769" y="2012636"/>
                <a:ext cx="483989" cy="214673"/>
              </a:xfrm>
              <a:prstGeom prst="rect">
                <a:avLst/>
              </a:prstGeom>
              <a:noFill/>
            </p:spPr>
            <p:txBody>
              <a:bodyPr wrap="square" rtlCol="0" anchor="ctr">
                <a:spAutoFit/>
              </a:bodyPr>
              <a:lstStyle/>
              <a:p>
                <a:pPr algn="ctr" defTabSz="457200"/>
                <a:r>
                  <a:rPr lang="en-US" sz="1400" dirty="0">
                    <a:solidFill>
                      <a:srgbClr val="FFFFFF"/>
                    </a:solidFill>
                  </a:rPr>
                  <a:t>4.2</a:t>
                </a:r>
              </a:p>
            </p:txBody>
          </p:sp>
        </p:grpSp>
        <p:sp>
          <p:nvSpPr>
            <p:cNvPr id="167" name="TextBox 166"/>
            <p:cNvSpPr txBox="1"/>
            <p:nvPr/>
          </p:nvSpPr>
          <p:spPr>
            <a:xfrm>
              <a:off x="341686" y="1565360"/>
              <a:ext cx="2091782"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grpSp>
        <p:nvGrpSpPr>
          <p:cNvPr id="170" name="Group 169"/>
          <p:cNvGrpSpPr/>
          <p:nvPr/>
        </p:nvGrpSpPr>
        <p:grpSpPr>
          <a:xfrm>
            <a:off x="6819365" y="5611556"/>
            <a:ext cx="2029829" cy="1128929"/>
            <a:chOff x="333821" y="1522040"/>
            <a:chExt cx="2089272" cy="1128929"/>
          </a:xfrm>
        </p:grpSpPr>
        <p:grpSp>
          <p:nvGrpSpPr>
            <p:cNvPr id="171" name="Group 170"/>
            <p:cNvGrpSpPr/>
            <p:nvPr/>
          </p:nvGrpSpPr>
          <p:grpSpPr>
            <a:xfrm>
              <a:off x="333821" y="1522040"/>
              <a:ext cx="2082658" cy="1128929"/>
              <a:chOff x="333821" y="1522041"/>
              <a:chExt cx="2082658" cy="787424"/>
            </a:xfrm>
          </p:grpSpPr>
          <p:sp>
            <p:nvSpPr>
              <p:cNvPr id="173" name="Rounded Rectangle 172"/>
              <p:cNvSpPr/>
              <p:nvPr/>
            </p:nvSpPr>
            <p:spPr bwMode="auto">
              <a:xfrm>
                <a:off x="333821" y="1522041"/>
                <a:ext cx="2082658" cy="787424"/>
              </a:xfrm>
              <a:prstGeom prst="roundRect">
                <a:avLst/>
              </a:prstGeom>
              <a:solidFill>
                <a:srgbClr val="29EC8D"/>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200" dirty="0">
                  <a:solidFill>
                    <a:srgbClr val="FFFFFF"/>
                  </a:solidFill>
                </a:endParaRPr>
              </a:p>
              <a:p>
                <a:pPr algn="r" fontAlgn="base">
                  <a:spcBef>
                    <a:spcPct val="0"/>
                  </a:spcBef>
                  <a:spcAft>
                    <a:spcPct val="0"/>
                  </a:spcAft>
                </a:pPr>
                <a:endParaRPr lang="en-US" sz="1200" dirty="0">
                  <a:solidFill>
                    <a:srgbClr val="FFFFFF"/>
                  </a:solidFill>
                </a:endParaRPr>
              </a:p>
            </p:txBody>
          </p:sp>
          <p:sp>
            <p:nvSpPr>
              <p:cNvPr id="174" name="TextBox 173"/>
              <p:cNvSpPr txBox="1"/>
              <p:nvPr/>
            </p:nvSpPr>
            <p:spPr>
              <a:xfrm>
                <a:off x="1894021" y="2012636"/>
                <a:ext cx="504737" cy="214673"/>
              </a:xfrm>
              <a:prstGeom prst="rect">
                <a:avLst/>
              </a:prstGeom>
              <a:noFill/>
            </p:spPr>
            <p:txBody>
              <a:bodyPr wrap="square" rtlCol="0" anchor="ctr">
                <a:spAutoFit/>
              </a:bodyPr>
              <a:lstStyle/>
              <a:p>
                <a:pPr algn="ctr" defTabSz="457200"/>
                <a:r>
                  <a:rPr lang="en-US" sz="1400" dirty="0">
                    <a:solidFill>
                      <a:srgbClr val="FFFFFF"/>
                    </a:solidFill>
                  </a:rPr>
                  <a:t>4.3</a:t>
                </a:r>
              </a:p>
            </p:txBody>
          </p:sp>
        </p:grpSp>
        <p:sp>
          <p:nvSpPr>
            <p:cNvPr id="172" name="TextBox 171"/>
            <p:cNvSpPr txBox="1"/>
            <p:nvPr/>
          </p:nvSpPr>
          <p:spPr>
            <a:xfrm>
              <a:off x="341686" y="1565360"/>
              <a:ext cx="2081407" cy="1015663"/>
            </a:xfrm>
            <a:prstGeom prst="rect">
              <a:avLst/>
            </a:prstGeom>
            <a:noFill/>
          </p:spPr>
          <p:txBody>
            <a:bodyPr wrap="square" rtlCol="0" anchor="ctr">
              <a:spAutoFit/>
            </a:bodyPr>
            <a:lstStyle/>
            <a:p>
              <a:pPr defTabSz="457200"/>
              <a:r>
                <a:rPr lang="en-US" sz="1200" dirty="0">
                  <a:solidFill>
                    <a:srgbClr val="FFFFFF"/>
                  </a:solidFill>
                </a:rPr>
                <a:t>Enter Sub-Objective here</a:t>
              </a:r>
            </a:p>
            <a:p>
              <a:pPr defTabSz="457200"/>
              <a:endParaRPr lang="en-US" sz="1200" dirty="0">
                <a:solidFill>
                  <a:srgbClr val="EC7F25"/>
                </a:solidFill>
              </a:endParaRPr>
            </a:p>
            <a:p>
              <a:pPr defTabSz="457200"/>
              <a:endParaRPr lang="en-US" sz="1200" dirty="0">
                <a:solidFill>
                  <a:srgbClr val="EC7F25"/>
                </a:solidFill>
              </a:endParaRPr>
            </a:p>
            <a:p>
              <a:pPr defTabSz="457200"/>
              <a:endParaRPr lang="en-US" sz="1200" dirty="0">
                <a:solidFill>
                  <a:srgbClr val="EC7F25"/>
                </a:solidFill>
              </a:endParaRPr>
            </a:p>
            <a:p>
              <a:pPr algn="ctr" defTabSz="457200"/>
              <a:endParaRPr lang="en-US" sz="1200" dirty="0">
                <a:solidFill>
                  <a:srgbClr val="FFFFFF"/>
                </a:solidFill>
              </a:endParaRPr>
            </a:p>
          </p:txBody>
        </p:sp>
      </p:grpSp>
      <p:cxnSp>
        <p:nvCxnSpPr>
          <p:cNvPr id="177" name="Straight Arrow Connector 176"/>
          <p:cNvCxnSpPr/>
          <p:nvPr/>
        </p:nvCxnSpPr>
        <p:spPr bwMode="auto">
          <a:xfrm flipH="1">
            <a:off x="1278635" y="2657280"/>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78" name="Straight Arrow Connector 177"/>
          <p:cNvCxnSpPr/>
          <p:nvPr/>
        </p:nvCxnSpPr>
        <p:spPr bwMode="auto">
          <a:xfrm flipH="1">
            <a:off x="1279853" y="4039408"/>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79" name="Straight Arrow Connector 178"/>
          <p:cNvCxnSpPr/>
          <p:nvPr/>
        </p:nvCxnSpPr>
        <p:spPr bwMode="auto">
          <a:xfrm flipH="1">
            <a:off x="1281071" y="5411456"/>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80" name="Straight Arrow Connector 179"/>
          <p:cNvCxnSpPr/>
          <p:nvPr/>
        </p:nvCxnSpPr>
        <p:spPr bwMode="auto">
          <a:xfrm flipH="1">
            <a:off x="3446835" y="2657280"/>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81" name="Straight Arrow Connector 180"/>
          <p:cNvCxnSpPr/>
          <p:nvPr/>
        </p:nvCxnSpPr>
        <p:spPr bwMode="auto">
          <a:xfrm flipH="1">
            <a:off x="3448053" y="4039408"/>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82" name="Straight Arrow Connector 181"/>
          <p:cNvCxnSpPr/>
          <p:nvPr/>
        </p:nvCxnSpPr>
        <p:spPr bwMode="auto">
          <a:xfrm flipH="1">
            <a:off x="3449271" y="5411456"/>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83" name="Straight Arrow Connector 182"/>
          <p:cNvCxnSpPr/>
          <p:nvPr/>
        </p:nvCxnSpPr>
        <p:spPr bwMode="auto">
          <a:xfrm flipH="1">
            <a:off x="5645272" y="2657280"/>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84" name="Straight Arrow Connector 183"/>
          <p:cNvCxnSpPr/>
          <p:nvPr/>
        </p:nvCxnSpPr>
        <p:spPr bwMode="auto">
          <a:xfrm flipH="1">
            <a:off x="5646490" y="4039408"/>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85" name="Straight Arrow Connector 184"/>
          <p:cNvCxnSpPr/>
          <p:nvPr/>
        </p:nvCxnSpPr>
        <p:spPr bwMode="auto">
          <a:xfrm flipH="1">
            <a:off x="5647708" y="5411456"/>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86" name="Straight Arrow Connector 185"/>
          <p:cNvCxnSpPr/>
          <p:nvPr/>
        </p:nvCxnSpPr>
        <p:spPr bwMode="auto">
          <a:xfrm flipH="1">
            <a:off x="7803393" y="2657280"/>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87" name="Straight Arrow Connector 186"/>
          <p:cNvCxnSpPr/>
          <p:nvPr/>
        </p:nvCxnSpPr>
        <p:spPr bwMode="auto">
          <a:xfrm flipH="1">
            <a:off x="7804611" y="4039408"/>
            <a:ext cx="2592" cy="188616"/>
          </a:xfrm>
          <a:prstGeom prst="straightConnector1">
            <a:avLst/>
          </a:prstGeom>
          <a:noFill/>
          <a:ln w="25400" cap="flat" cmpd="sng" algn="ctr">
            <a:solidFill>
              <a:srgbClr val="000000"/>
            </a:solidFill>
            <a:prstDash val="solid"/>
            <a:round/>
            <a:headEnd type="none" w="med" len="med"/>
            <a:tailEnd type="triangle" w="lg" len="lg"/>
          </a:ln>
          <a:effectLst/>
        </p:spPr>
      </p:cxnSp>
      <p:cxnSp>
        <p:nvCxnSpPr>
          <p:cNvPr id="188" name="Straight Arrow Connector 187"/>
          <p:cNvCxnSpPr/>
          <p:nvPr/>
        </p:nvCxnSpPr>
        <p:spPr bwMode="auto">
          <a:xfrm flipH="1">
            <a:off x="7805829" y="5411456"/>
            <a:ext cx="2592" cy="188616"/>
          </a:xfrm>
          <a:prstGeom prst="straightConnector1">
            <a:avLst/>
          </a:prstGeom>
          <a:noFill/>
          <a:ln w="25400" cap="flat" cmpd="sng" algn="ctr">
            <a:solidFill>
              <a:srgbClr val="000000"/>
            </a:solidFill>
            <a:prstDash val="solid"/>
            <a:round/>
            <a:headEnd type="none" w="med" len="med"/>
            <a:tailEnd type="triangle" w="lg" len="lg"/>
          </a:ln>
          <a:effectLst/>
        </p:spPr>
      </p:cxnSp>
    </p:spTree>
    <p:extLst>
      <p:ext uri="{BB962C8B-B14F-4D97-AF65-F5344CB8AC3E}">
        <p14:creationId xmlns:p14="http://schemas.microsoft.com/office/powerpoint/2010/main" val="2308015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455"/>
          <p:cNvGraphicFramePr>
            <a:graphicFrameLocks noGrp="1"/>
          </p:cNvGraphicFramePr>
          <p:nvPr>
            <p:extLst>
              <p:ext uri="{D42A27DB-BD31-4B8C-83A1-F6EECF244321}">
                <p14:modId xmlns:p14="http://schemas.microsoft.com/office/powerpoint/2010/main" val="2256000042"/>
              </p:ext>
            </p:extLst>
          </p:nvPr>
        </p:nvGraphicFramePr>
        <p:xfrm>
          <a:off x="0" y="341194"/>
          <a:ext cx="9144000" cy="6516806"/>
        </p:xfrm>
        <a:graphic>
          <a:graphicData uri="http://schemas.openxmlformats.org/drawingml/2006/table">
            <a:tbl>
              <a:tblPr/>
              <a:tblGrid>
                <a:gridCol w="1904895"/>
                <a:gridCol w="3869568"/>
                <a:gridCol w="3369537"/>
              </a:tblGrid>
              <a:tr h="54820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Element</a:t>
                      </a: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Description</a:t>
                      </a: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Visual Example</a:t>
                      </a: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r h="138189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dirty="0"/>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endParaRPr lang="en-US" dirty="0"/>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endParaRPr lang="en-US" dirty="0"/>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r h="152599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r h="153471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r h="152599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1420" marR="91420" marT="45710" marB="45710"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tr>
            </a:tbl>
          </a:graphicData>
        </a:graphic>
      </p:graphicFrame>
      <p:grpSp>
        <p:nvGrpSpPr>
          <p:cNvPr id="4" name="Group 3"/>
          <p:cNvGrpSpPr/>
          <p:nvPr/>
        </p:nvGrpSpPr>
        <p:grpSpPr>
          <a:xfrm>
            <a:off x="-39463" y="0"/>
            <a:ext cx="9285988" cy="6858000"/>
            <a:chOff x="-39463" y="0"/>
            <a:chExt cx="9285988" cy="6858000"/>
          </a:xfrm>
        </p:grpSpPr>
        <p:sp>
          <p:nvSpPr>
            <p:cNvPr id="3" name="Rectangle 2"/>
            <p:cNvSpPr/>
            <p:nvPr/>
          </p:nvSpPr>
          <p:spPr bwMode="auto">
            <a:xfrm>
              <a:off x="0" y="0"/>
              <a:ext cx="9144000" cy="6858000"/>
            </a:xfrm>
            <a:prstGeom prst="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3" y="0"/>
              <a:ext cx="928598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0015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p:cNvSpPr txBox="1"/>
          <p:nvPr/>
        </p:nvSpPr>
        <p:spPr>
          <a:xfrm>
            <a:off x="14813" y="982168"/>
            <a:ext cx="1058588" cy="319593"/>
          </a:xfrm>
          <a:prstGeom prst="rect">
            <a:avLst/>
          </a:prstGeom>
          <a:noFill/>
        </p:spPr>
        <p:txBody>
          <a:bodyPr wrap="square" rtlCol="0">
            <a:spAutoFit/>
          </a:bodyPr>
          <a:lstStyle/>
          <a:p>
            <a:pPr defTabSz="457200"/>
            <a:endParaRPr lang="en-US" sz="1200" dirty="0">
              <a:solidFill>
                <a:srgbClr val="000000"/>
              </a:solidFill>
            </a:endParaRPr>
          </a:p>
        </p:txBody>
      </p:sp>
      <p:sp>
        <p:nvSpPr>
          <p:cNvPr id="175" name="TextBox 174"/>
          <p:cNvSpPr txBox="1"/>
          <p:nvPr/>
        </p:nvSpPr>
        <p:spPr>
          <a:xfrm>
            <a:off x="1129871" y="907816"/>
            <a:ext cx="1886023" cy="395827"/>
          </a:xfrm>
          <a:prstGeom prst="rect">
            <a:avLst/>
          </a:prstGeom>
          <a:noFill/>
        </p:spPr>
        <p:txBody>
          <a:bodyPr wrap="square" rtlCol="0">
            <a:spAutoFit/>
          </a:bodyPr>
          <a:lstStyle/>
          <a:p>
            <a:pPr defTabSz="457200"/>
            <a:endParaRPr lang="en-US" sz="1200" dirty="0">
              <a:solidFill>
                <a:srgbClr val="000000"/>
              </a:solidFill>
            </a:endParaRPr>
          </a:p>
        </p:txBody>
      </p:sp>
      <p:sp>
        <p:nvSpPr>
          <p:cNvPr id="176" name="TextBox 175"/>
          <p:cNvSpPr txBox="1"/>
          <p:nvPr/>
        </p:nvSpPr>
        <p:spPr>
          <a:xfrm>
            <a:off x="2967788" y="951314"/>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177" name="TextBox 176"/>
          <p:cNvSpPr txBox="1"/>
          <p:nvPr/>
        </p:nvSpPr>
        <p:spPr>
          <a:xfrm>
            <a:off x="4518526" y="981188"/>
            <a:ext cx="4625474" cy="336578"/>
          </a:xfrm>
          <a:prstGeom prst="rect">
            <a:avLst/>
          </a:prstGeom>
          <a:noFill/>
        </p:spPr>
        <p:txBody>
          <a:bodyPr wrap="square" rtlCol="0">
            <a:spAutoFit/>
          </a:bodyPr>
          <a:lstStyle/>
          <a:p>
            <a:pPr defTabSz="457200"/>
            <a:endParaRPr lang="en-US" sz="1200" dirty="0">
              <a:solidFill>
                <a:srgbClr val="000000"/>
              </a:solidFill>
            </a:endParaRPr>
          </a:p>
        </p:txBody>
      </p:sp>
      <p:sp>
        <p:nvSpPr>
          <p:cNvPr id="178" name="TextBox 177"/>
          <p:cNvSpPr txBox="1"/>
          <p:nvPr/>
        </p:nvSpPr>
        <p:spPr>
          <a:xfrm>
            <a:off x="0" y="1328463"/>
            <a:ext cx="1076224" cy="292385"/>
          </a:xfrm>
          <a:prstGeom prst="rect">
            <a:avLst/>
          </a:prstGeom>
          <a:noFill/>
        </p:spPr>
        <p:txBody>
          <a:bodyPr wrap="square" rtlCol="0">
            <a:spAutoFit/>
          </a:bodyPr>
          <a:lstStyle/>
          <a:p>
            <a:pPr defTabSz="457200"/>
            <a:endParaRPr lang="en-US" sz="1200" dirty="0">
              <a:solidFill>
                <a:srgbClr val="000000"/>
              </a:solidFill>
            </a:endParaRPr>
          </a:p>
        </p:txBody>
      </p:sp>
      <p:sp>
        <p:nvSpPr>
          <p:cNvPr id="179" name="TextBox 178"/>
          <p:cNvSpPr txBox="1"/>
          <p:nvPr/>
        </p:nvSpPr>
        <p:spPr>
          <a:xfrm>
            <a:off x="1129871" y="1298317"/>
            <a:ext cx="1886023" cy="282665"/>
          </a:xfrm>
          <a:prstGeom prst="rect">
            <a:avLst/>
          </a:prstGeom>
          <a:noFill/>
        </p:spPr>
        <p:txBody>
          <a:bodyPr wrap="square" rtlCol="0">
            <a:spAutoFit/>
          </a:bodyPr>
          <a:lstStyle/>
          <a:p>
            <a:pPr defTabSz="457200"/>
            <a:endParaRPr lang="en-US" sz="1200" dirty="0">
              <a:solidFill>
                <a:srgbClr val="000000"/>
              </a:solidFill>
            </a:endParaRPr>
          </a:p>
        </p:txBody>
      </p:sp>
      <p:sp>
        <p:nvSpPr>
          <p:cNvPr id="180" name="TextBox 179"/>
          <p:cNvSpPr txBox="1"/>
          <p:nvPr/>
        </p:nvSpPr>
        <p:spPr>
          <a:xfrm>
            <a:off x="2967788" y="1242978"/>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181" name="TextBox 180"/>
          <p:cNvSpPr txBox="1"/>
          <p:nvPr/>
        </p:nvSpPr>
        <p:spPr>
          <a:xfrm>
            <a:off x="4518526" y="1342746"/>
            <a:ext cx="4625473" cy="276999"/>
          </a:xfrm>
          <a:prstGeom prst="rect">
            <a:avLst/>
          </a:prstGeom>
          <a:noFill/>
        </p:spPr>
        <p:txBody>
          <a:bodyPr wrap="square" rtlCol="0">
            <a:spAutoFit/>
          </a:bodyPr>
          <a:lstStyle/>
          <a:p>
            <a:pPr defTabSz="457200"/>
            <a:endParaRPr lang="en-US" sz="1200" dirty="0">
              <a:solidFill>
                <a:srgbClr val="000000"/>
              </a:solidFill>
            </a:endParaRPr>
          </a:p>
        </p:txBody>
      </p:sp>
      <p:sp>
        <p:nvSpPr>
          <p:cNvPr id="182" name="TextBox 181"/>
          <p:cNvSpPr txBox="1"/>
          <p:nvPr/>
        </p:nvSpPr>
        <p:spPr>
          <a:xfrm>
            <a:off x="16068" y="1596908"/>
            <a:ext cx="1056073" cy="266827"/>
          </a:xfrm>
          <a:prstGeom prst="rect">
            <a:avLst/>
          </a:prstGeom>
          <a:noFill/>
        </p:spPr>
        <p:txBody>
          <a:bodyPr wrap="square" rtlCol="0">
            <a:spAutoFit/>
          </a:bodyPr>
          <a:lstStyle/>
          <a:p>
            <a:pPr defTabSz="457200"/>
            <a:endParaRPr lang="en-US" sz="1200" dirty="0">
              <a:solidFill>
                <a:srgbClr val="000000"/>
              </a:solidFill>
            </a:endParaRPr>
          </a:p>
        </p:txBody>
      </p:sp>
      <p:sp>
        <p:nvSpPr>
          <p:cNvPr id="183" name="TextBox 182"/>
          <p:cNvSpPr txBox="1"/>
          <p:nvPr/>
        </p:nvSpPr>
        <p:spPr>
          <a:xfrm>
            <a:off x="2967788" y="1326347"/>
            <a:ext cx="1540033" cy="280822"/>
          </a:xfrm>
          <a:prstGeom prst="rect">
            <a:avLst/>
          </a:prstGeom>
          <a:noFill/>
        </p:spPr>
        <p:txBody>
          <a:bodyPr wrap="square" rtlCol="0">
            <a:spAutoFit/>
          </a:bodyPr>
          <a:lstStyle/>
          <a:p>
            <a:pPr defTabSz="457200"/>
            <a:endParaRPr lang="en-US" sz="1200" dirty="0">
              <a:solidFill>
                <a:srgbClr val="000000"/>
              </a:solidFill>
            </a:endParaRPr>
          </a:p>
        </p:txBody>
      </p:sp>
      <p:sp>
        <p:nvSpPr>
          <p:cNvPr id="184" name="TextBox 183"/>
          <p:cNvSpPr txBox="1"/>
          <p:nvPr/>
        </p:nvSpPr>
        <p:spPr>
          <a:xfrm>
            <a:off x="4518526" y="1619745"/>
            <a:ext cx="4625474" cy="276999"/>
          </a:xfrm>
          <a:prstGeom prst="rect">
            <a:avLst/>
          </a:prstGeom>
          <a:noFill/>
        </p:spPr>
        <p:txBody>
          <a:bodyPr wrap="square" rtlCol="0">
            <a:spAutoFit/>
          </a:bodyPr>
          <a:lstStyle/>
          <a:p>
            <a:pPr defTabSz="457200"/>
            <a:endParaRPr lang="en-US" sz="1200" dirty="0">
              <a:solidFill>
                <a:srgbClr val="000000"/>
              </a:solidFill>
            </a:endParaRPr>
          </a:p>
        </p:txBody>
      </p:sp>
      <p:sp>
        <p:nvSpPr>
          <p:cNvPr id="185" name="TextBox 184"/>
          <p:cNvSpPr txBox="1"/>
          <p:nvPr/>
        </p:nvSpPr>
        <p:spPr>
          <a:xfrm>
            <a:off x="16068" y="1886136"/>
            <a:ext cx="1060156" cy="293510"/>
          </a:xfrm>
          <a:prstGeom prst="rect">
            <a:avLst/>
          </a:prstGeom>
          <a:noFill/>
        </p:spPr>
        <p:txBody>
          <a:bodyPr wrap="square" rtlCol="0">
            <a:spAutoFit/>
          </a:bodyPr>
          <a:lstStyle/>
          <a:p>
            <a:pPr defTabSz="457200"/>
            <a:endParaRPr lang="en-US" sz="1200" dirty="0">
              <a:solidFill>
                <a:srgbClr val="000000"/>
              </a:solidFill>
            </a:endParaRPr>
          </a:p>
        </p:txBody>
      </p:sp>
      <p:sp>
        <p:nvSpPr>
          <p:cNvPr id="186" name="TextBox 185"/>
          <p:cNvSpPr txBox="1"/>
          <p:nvPr/>
        </p:nvSpPr>
        <p:spPr>
          <a:xfrm>
            <a:off x="1129871" y="1558021"/>
            <a:ext cx="1886023" cy="289793"/>
          </a:xfrm>
          <a:prstGeom prst="rect">
            <a:avLst/>
          </a:prstGeom>
          <a:noFill/>
        </p:spPr>
        <p:txBody>
          <a:bodyPr wrap="square" rtlCol="0">
            <a:spAutoFit/>
          </a:bodyPr>
          <a:lstStyle/>
          <a:p>
            <a:pPr defTabSz="457200"/>
            <a:endParaRPr lang="en-US" sz="1200" dirty="0">
              <a:solidFill>
                <a:srgbClr val="000000"/>
              </a:solidFill>
            </a:endParaRPr>
          </a:p>
        </p:txBody>
      </p:sp>
      <p:sp>
        <p:nvSpPr>
          <p:cNvPr id="187" name="TextBox 186"/>
          <p:cNvSpPr txBox="1"/>
          <p:nvPr/>
        </p:nvSpPr>
        <p:spPr>
          <a:xfrm>
            <a:off x="2967788" y="1619745"/>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188" name="TextBox 187"/>
          <p:cNvSpPr txBox="1"/>
          <p:nvPr/>
        </p:nvSpPr>
        <p:spPr>
          <a:xfrm>
            <a:off x="4518526" y="1913999"/>
            <a:ext cx="4625474" cy="253470"/>
          </a:xfrm>
          <a:prstGeom prst="rect">
            <a:avLst/>
          </a:prstGeom>
          <a:noFill/>
        </p:spPr>
        <p:txBody>
          <a:bodyPr wrap="square" rtlCol="0">
            <a:spAutoFit/>
          </a:bodyPr>
          <a:lstStyle/>
          <a:p>
            <a:pPr defTabSz="457200"/>
            <a:endParaRPr lang="en-US" sz="1200" dirty="0">
              <a:solidFill>
                <a:srgbClr val="000000"/>
              </a:solidFill>
            </a:endParaRPr>
          </a:p>
        </p:txBody>
      </p:sp>
      <p:sp>
        <p:nvSpPr>
          <p:cNvPr id="189" name="TextBox 188"/>
          <p:cNvSpPr txBox="1"/>
          <p:nvPr/>
        </p:nvSpPr>
        <p:spPr>
          <a:xfrm>
            <a:off x="16068" y="2153055"/>
            <a:ext cx="1060156" cy="245331"/>
          </a:xfrm>
          <a:prstGeom prst="rect">
            <a:avLst/>
          </a:prstGeom>
          <a:noFill/>
        </p:spPr>
        <p:txBody>
          <a:bodyPr wrap="square" rtlCol="0">
            <a:spAutoFit/>
          </a:bodyPr>
          <a:lstStyle/>
          <a:p>
            <a:pPr defTabSz="457200"/>
            <a:endParaRPr lang="en-US" sz="1200" dirty="0">
              <a:solidFill>
                <a:srgbClr val="000000"/>
              </a:solidFill>
            </a:endParaRPr>
          </a:p>
        </p:txBody>
      </p:sp>
      <p:sp>
        <p:nvSpPr>
          <p:cNvPr id="190" name="TextBox 189"/>
          <p:cNvSpPr txBox="1"/>
          <p:nvPr/>
        </p:nvSpPr>
        <p:spPr>
          <a:xfrm>
            <a:off x="1103135" y="1851478"/>
            <a:ext cx="1886023" cy="297391"/>
          </a:xfrm>
          <a:prstGeom prst="rect">
            <a:avLst/>
          </a:prstGeom>
          <a:noFill/>
        </p:spPr>
        <p:txBody>
          <a:bodyPr wrap="square" rtlCol="0">
            <a:spAutoFit/>
          </a:bodyPr>
          <a:lstStyle/>
          <a:p>
            <a:pPr defTabSz="457200"/>
            <a:endParaRPr lang="en-US" sz="1200" dirty="0">
              <a:solidFill>
                <a:srgbClr val="000000"/>
              </a:solidFill>
            </a:endParaRPr>
          </a:p>
        </p:txBody>
      </p:sp>
      <p:sp>
        <p:nvSpPr>
          <p:cNvPr id="191" name="TextBox 190"/>
          <p:cNvSpPr txBox="1"/>
          <p:nvPr/>
        </p:nvSpPr>
        <p:spPr>
          <a:xfrm>
            <a:off x="2967788" y="1896744"/>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192" name="TextBox 191"/>
          <p:cNvSpPr txBox="1"/>
          <p:nvPr/>
        </p:nvSpPr>
        <p:spPr>
          <a:xfrm>
            <a:off x="4518526" y="2164668"/>
            <a:ext cx="4625473" cy="253980"/>
          </a:xfrm>
          <a:prstGeom prst="rect">
            <a:avLst/>
          </a:prstGeom>
          <a:noFill/>
        </p:spPr>
        <p:txBody>
          <a:bodyPr wrap="square" rtlCol="0">
            <a:spAutoFit/>
          </a:bodyPr>
          <a:lstStyle/>
          <a:p>
            <a:pPr defTabSz="457200"/>
            <a:endParaRPr lang="en-US" sz="1200" dirty="0">
              <a:solidFill>
                <a:srgbClr val="000000"/>
              </a:solidFill>
            </a:endParaRPr>
          </a:p>
        </p:txBody>
      </p:sp>
      <p:sp>
        <p:nvSpPr>
          <p:cNvPr id="193" name="TextBox 192"/>
          <p:cNvSpPr txBox="1"/>
          <p:nvPr/>
        </p:nvSpPr>
        <p:spPr>
          <a:xfrm>
            <a:off x="12614" y="2701587"/>
            <a:ext cx="1072791" cy="305427"/>
          </a:xfrm>
          <a:prstGeom prst="rect">
            <a:avLst/>
          </a:prstGeom>
          <a:noFill/>
        </p:spPr>
        <p:txBody>
          <a:bodyPr wrap="square" rtlCol="0">
            <a:spAutoFit/>
          </a:bodyPr>
          <a:lstStyle/>
          <a:p>
            <a:pPr defTabSz="457200"/>
            <a:endParaRPr lang="en-US" sz="1200" dirty="0">
              <a:solidFill>
                <a:srgbClr val="000000"/>
              </a:solidFill>
            </a:endParaRPr>
          </a:p>
        </p:txBody>
      </p:sp>
      <p:sp>
        <p:nvSpPr>
          <p:cNvPr id="194" name="TextBox 193"/>
          <p:cNvSpPr txBox="1"/>
          <p:nvPr/>
        </p:nvSpPr>
        <p:spPr>
          <a:xfrm>
            <a:off x="1120786" y="2670867"/>
            <a:ext cx="1853040" cy="329155"/>
          </a:xfrm>
          <a:prstGeom prst="rect">
            <a:avLst/>
          </a:prstGeom>
          <a:noFill/>
        </p:spPr>
        <p:txBody>
          <a:bodyPr wrap="square" rtlCol="0">
            <a:spAutoFit/>
          </a:bodyPr>
          <a:lstStyle/>
          <a:p>
            <a:pPr defTabSz="457200"/>
            <a:endParaRPr lang="en-US" sz="1200" dirty="0">
              <a:solidFill>
                <a:srgbClr val="000000"/>
              </a:solidFill>
            </a:endParaRPr>
          </a:p>
        </p:txBody>
      </p:sp>
      <p:sp>
        <p:nvSpPr>
          <p:cNvPr id="195" name="TextBox 194"/>
          <p:cNvSpPr txBox="1"/>
          <p:nvPr/>
        </p:nvSpPr>
        <p:spPr>
          <a:xfrm>
            <a:off x="2967788" y="2153055"/>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196" name="TextBox 195"/>
          <p:cNvSpPr txBox="1"/>
          <p:nvPr/>
        </p:nvSpPr>
        <p:spPr>
          <a:xfrm>
            <a:off x="4518526" y="2730481"/>
            <a:ext cx="4625474" cy="244372"/>
          </a:xfrm>
          <a:prstGeom prst="rect">
            <a:avLst/>
          </a:prstGeom>
          <a:noFill/>
        </p:spPr>
        <p:txBody>
          <a:bodyPr wrap="square" rtlCol="0">
            <a:spAutoFit/>
          </a:bodyPr>
          <a:lstStyle/>
          <a:p>
            <a:pPr defTabSz="457200"/>
            <a:endParaRPr lang="en-US" sz="1200" dirty="0">
              <a:solidFill>
                <a:srgbClr val="000000"/>
              </a:solidFill>
            </a:endParaRPr>
          </a:p>
        </p:txBody>
      </p:sp>
      <p:sp>
        <p:nvSpPr>
          <p:cNvPr id="197" name="TextBox 196"/>
          <p:cNvSpPr txBox="1"/>
          <p:nvPr/>
        </p:nvSpPr>
        <p:spPr>
          <a:xfrm>
            <a:off x="-1497" y="3553409"/>
            <a:ext cx="1072791" cy="268366"/>
          </a:xfrm>
          <a:prstGeom prst="rect">
            <a:avLst/>
          </a:prstGeom>
          <a:noFill/>
        </p:spPr>
        <p:txBody>
          <a:bodyPr wrap="square" rtlCol="0">
            <a:spAutoFit/>
          </a:bodyPr>
          <a:lstStyle/>
          <a:p>
            <a:pPr defTabSz="457200"/>
            <a:endParaRPr lang="en-US" sz="1200" dirty="0">
              <a:solidFill>
                <a:srgbClr val="000000"/>
              </a:solidFill>
            </a:endParaRPr>
          </a:p>
        </p:txBody>
      </p:sp>
      <p:sp>
        <p:nvSpPr>
          <p:cNvPr id="198" name="TextBox 197"/>
          <p:cNvSpPr txBox="1"/>
          <p:nvPr/>
        </p:nvSpPr>
        <p:spPr>
          <a:xfrm>
            <a:off x="1135489" y="3533647"/>
            <a:ext cx="1900508" cy="297391"/>
          </a:xfrm>
          <a:prstGeom prst="rect">
            <a:avLst/>
          </a:prstGeom>
          <a:noFill/>
        </p:spPr>
        <p:txBody>
          <a:bodyPr wrap="square" rtlCol="0">
            <a:spAutoFit/>
          </a:bodyPr>
          <a:lstStyle/>
          <a:p>
            <a:pPr defTabSz="457200"/>
            <a:endParaRPr lang="en-US" sz="1200" dirty="0">
              <a:solidFill>
                <a:srgbClr val="000000"/>
              </a:solidFill>
            </a:endParaRPr>
          </a:p>
        </p:txBody>
      </p:sp>
      <p:sp>
        <p:nvSpPr>
          <p:cNvPr id="199" name="TextBox 198"/>
          <p:cNvSpPr txBox="1"/>
          <p:nvPr/>
        </p:nvSpPr>
        <p:spPr>
          <a:xfrm>
            <a:off x="2967788" y="3550806"/>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200" name="TextBox 199"/>
          <p:cNvSpPr txBox="1"/>
          <p:nvPr/>
        </p:nvSpPr>
        <p:spPr>
          <a:xfrm>
            <a:off x="4518525" y="3560151"/>
            <a:ext cx="4625473" cy="272861"/>
          </a:xfrm>
          <a:prstGeom prst="rect">
            <a:avLst/>
          </a:prstGeom>
          <a:noFill/>
        </p:spPr>
        <p:txBody>
          <a:bodyPr wrap="square" rtlCol="0">
            <a:spAutoFit/>
          </a:bodyPr>
          <a:lstStyle/>
          <a:p>
            <a:pPr defTabSz="457200"/>
            <a:endParaRPr lang="en-US" sz="1200" dirty="0">
              <a:solidFill>
                <a:srgbClr val="000000"/>
              </a:solidFill>
            </a:endParaRPr>
          </a:p>
        </p:txBody>
      </p:sp>
      <p:sp>
        <p:nvSpPr>
          <p:cNvPr id="201" name="TextBox 200"/>
          <p:cNvSpPr txBox="1"/>
          <p:nvPr/>
        </p:nvSpPr>
        <p:spPr>
          <a:xfrm>
            <a:off x="38193" y="4100318"/>
            <a:ext cx="1041240" cy="271050"/>
          </a:xfrm>
          <a:prstGeom prst="rect">
            <a:avLst/>
          </a:prstGeom>
          <a:noFill/>
        </p:spPr>
        <p:txBody>
          <a:bodyPr wrap="square" rtlCol="0">
            <a:spAutoFit/>
          </a:bodyPr>
          <a:lstStyle/>
          <a:p>
            <a:pPr defTabSz="457200"/>
            <a:endParaRPr lang="en-US" sz="1200" dirty="0">
              <a:solidFill>
                <a:srgbClr val="000000"/>
              </a:solidFill>
            </a:endParaRPr>
          </a:p>
        </p:txBody>
      </p:sp>
      <p:sp>
        <p:nvSpPr>
          <p:cNvPr id="202" name="TextBox 201"/>
          <p:cNvSpPr txBox="1"/>
          <p:nvPr/>
        </p:nvSpPr>
        <p:spPr>
          <a:xfrm>
            <a:off x="1120786" y="4092594"/>
            <a:ext cx="1853040" cy="291530"/>
          </a:xfrm>
          <a:prstGeom prst="rect">
            <a:avLst/>
          </a:prstGeom>
          <a:noFill/>
        </p:spPr>
        <p:txBody>
          <a:bodyPr wrap="square" rtlCol="0">
            <a:spAutoFit/>
          </a:bodyPr>
          <a:lstStyle/>
          <a:p>
            <a:pPr defTabSz="457200"/>
            <a:endParaRPr lang="en-US" sz="1200" dirty="0">
              <a:solidFill>
                <a:srgbClr val="000000"/>
              </a:solidFill>
            </a:endParaRPr>
          </a:p>
        </p:txBody>
      </p:sp>
      <p:sp>
        <p:nvSpPr>
          <p:cNvPr id="203" name="TextBox 202"/>
          <p:cNvSpPr txBox="1"/>
          <p:nvPr/>
        </p:nvSpPr>
        <p:spPr>
          <a:xfrm>
            <a:off x="2978493" y="4096034"/>
            <a:ext cx="1540033" cy="271050"/>
          </a:xfrm>
          <a:prstGeom prst="rect">
            <a:avLst/>
          </a:prstGeom>
          <a:noFill/>
        </p:spPr>
        <p:txBody>
          <a:bodyPr wrap="square" rtlCol="0">
            <a:spAutoFit/>
          </a:bodyPr>
          <a:lstStyle/>
          <a:p>
            <a:pPr defTabSz="457200"/>
            <a:endParaRPr lang="en-US" sz="1200" dirty="0">
              <a:solidFill>
                <a:srgbClr val="000000"/>
              </a:solidFill>
            </a:endParaRPr>
          </a:p>
        </p:txBody>
      </p:sp>
      <p:sp>
        <p:nvSpPr>
          <p:cNvPr id="204" name="TextBox 203"/>
          <p:cNvSpPr txBox="1"/>
          <p:nvPr/>
        </p:nvSpPr>
        <p:spPr>
          <a:xfrm>
            <a:off x="4518526" y="4096034"/>
            <a:ext cx="4625472" cy="279258"/>
          </a:xfrm>
          <a:prstGeom prst="rect">
            <a:avLst/>
          </a:prstGeom>
          <a:noFill/>
        </p:spPr>
        <p:txBody>
          <a:bodyPr wrap="square" rtlCol="0">
            <a:spAutoFit/>
          </a:bodyPr>
          <a:lstStyle/>
          <a:p>
            <a:pPr defTabSz="457200"/>
            <a:endParaRPr lang="en-US" sz="1200" dirty="0">
              <a:solidFill>
                <a:srgbClr val="000000"/>
              </a:solidFill>
            </a:endParaRPr>
          </a:p>
        </p:txBody>
      </p:sp>
      <p:sp>
        <p:nvSpPr>
          <p:cNvPr id="205" name="TextBox 204"/>
          <p:cNvSpPr txBox="1"/>
          <p:nvPr/>
        </p:nvSpPr>
        <p:spPr>
          <a:xfrm>
            <a:off x="26394" y="4361499"/>
            <a:ext cx="1062169" cy="279264"/>
          </a:xfrm>
          <a:prstGeom prst="rect">
            <a:avLst/>
          </a:prstGeom>
          <a:noFill/>
        </p:spPr>
        <p:txBody>
          <a:bodyPr wrap="square" rtlCol="0">
            <a:spAutoFit/>
          </a:bodyPr>
          <a:lstStyle/>
          <a:p>
            <a:pPr defTabSz="457200"/>
            <a:endParaRPr lang="en-US" sz="1200" dirty="0">
              <a:solidFill>
                <a:srgbClr val="000000"/>
              </a:solidFill>
            </a:endParaRPr>
          </a:p>
        </p:txBody>
      </p:sp>
      <p:sp>
        <p:nvSpPr>
          <p:cNvPr id="206" name="TextBox 205"/>
          <p:cNvSpPr txBox="1"/>
          <p:nvPr/>
        </p:nvSpPr>
        <p:spPr>
          <a:xfrm>
            <a:off x="1120786" y="4345028"/>
            <a:ext cx="1853040" cy="333630"/>
          </a:xfrm>
          <a:prstGeom prst="rect">
            <a:avLst/>
          </a:prstGeom>
          <a:noFill/>
        </p:spPr>
        <p:txBody>
          <a:bodyPr wrap="square" rtlCol="0">
            <a:spAutoFit/>
          </a:bodyPr>
          <a:lstStyle/>
          <a:p>
            <a:pPr defTabSz="457200"/>
            <a:endParaRPr lang="en-US" sz="1200" dirty="0">
              <a:solidFill>
                <a:srgbClr val="000000"/>
              </a:solidFill>
            </a:endParaRPr>
          </a:p>
        </p:txBody>
      </p:sp>
      <p:sp>
        <p:nvSpPr>
          <p:cNvPr id="207" name="TextBox 206"/>
          <p:cNvSpPr txBox="1"/>
          <p:nvPr/>
        </p:nvSpPr>
        <p:spPr>
          <a:xfrm>
            <a:off x="2978493" y="4384523"/>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208" name="TextBox 207"/>
          <p:cNvSpPr txBox="1"/>
          <p:nvPr/>
        </p:nvSpPr>
        <p:spPr>
          <a:xfrm>
            <a:off x="4518525" y="4403868"/>
            <a:ext cx="4625475" cy="263949"/>
          </a:xfrm>
          <a:prstGeom prst="rect">
            <a:avLst/>
          </a:prstGeom>
          <a:noFill/>
        </p:spPr>
        <p:txBody>
          <a:bodyPr wrap="square" rtlCol="0">
            <a:spAutoFit/>
          </a:bodyPr>
          <a:lstStyle/>
          <a:p>
            <a:pPr defTabSz="457200"/>
            <a:endParaRPr lang="en-US" sz="1200" dirty="0">
              <a:solidFill>
                <a:srgbClr val="000000"/>
              </a:solidFill>
            </a:endParaRPr>
          </a:p>
        </p:txBody>
      </p:sp>
      <p:sp>
        <p:nvSpPr>
          <p:cNvPr id="209" name="TextBox 208"/>
          <p:cNvSpPr txBox="1"/>
          <p:nvPr/>
        </p:nvSpPr>
        <p:spPr>
          <a:xfrm>
            <a:off x="27345" y="4655649"/>
            <a:ext cx="1051652" cy="276499"/>
          </a:xfrm>
          <a:prstGeom prst="rect">
            <a:avLst/>
          </a:prstGeom>
          <a:noFill/>
        </p:spPr>
        <p:txBody>
          <a:bodyPr wrap="square" rtlCol="0">
            <a:spAutoFit/>
          </a:bodyPr>
          <a:lstStyle/>
          <a:p>
            <a:pPr defTabSz="457200"/>
            <a:endParaRPr lang="en-US" sz="1200" dirty="0">
              <a:solidFill>
                <a:srgbClr val="000000"/>
              </a:solidFill>
            </a:endParaRPr>
          </a:p>
        </p:txBody>
      </p:sp>
      <p:sp>
        <p:nvSpPr>
          <p:cNvPr id="210" name="TextBox 209"/>
          <p:cNvSpPr txBox="1"/>
          <p:nvPr/>
        </p:nvSpPr>
        <p:spPr>
          <a:xfrm>
            <a:off x="1120786" y="4647255"/>
            <a:ext cx="1853040" cy="288214"/>
          </a:xfrm>
          <a:prstGeom prst="rect">
            <a:avLst/>
          </a:prstGeom>
          <a:noFill/>
        </p:spPr>
        <p:txBody>
          <a:bodyPr wrap="square" rtlCol="0">
            <a:spAutoFit/>
          </a:bodyPr>
          <a:lstStyle/>
          <a:p>
            <a:pPr defTabSz="457200"/>
            <a:endParaRPr lang="en-US" sz="1200" dirty="0">
              <a:solidFill>
                <a:srgbClr val="000000"/>
              </a:solidFill>
            </a:endParaRPr>
          </a:p>
        </p:txBody>
      </p:sp>
      <p:sp>
        <p:nvSpPr>
          <p:cNvPr id="211" name="TextBox 210"/>
          <p:cNvSpPr txBox="1"/>
          <p:nvPr/>
        </p:nvSpPr>
        <p:spPr>
          <a:xfrm>
            <a:off x="2997166" y="4667817"/>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212" name="TextBox 211"/>
          <p:cNvSpPr txBox="1"/>
          <p:nvPr/>
        </p:nvSpPr>
        <p:spPr>
          <a:xfrm>
            <a:off x="4518525" y="4695753"/>
            <a:ext cx="4625475" cy="239627"/>
          </a:xfrm>
          <a:prstGeom prst="rect">
            <a:avLst/>
          </a:prstGeom>
          <a:noFill/>
        </p:spPr>
        <p:txBody>
          <a:bodyPr wrap="square" rtlCol="0">
            <a:spAutoFit/>
          </a:bodyPr>
          <a:lstStyle/>
          <a:p>
            <a:pPr defTabSz="457200"/>
            <a:endParaRPr lang="en-US" sz="1200" dirty="0">
              <a:solidFill>
                <a:srgbClr val="000000"/>
              </a:solidFill>
            </a:endParaRPr>
          </a:p>
        </p:txBody>
      </p:sp>
      <p:sp>
        <p:nvSpPr>
          <p:cNvPr id="213" name="TextBox 212"/>
          <p:cNvSpPr txBox="1"/>
          <p:nvPr/>
        </p:nvSpPr>
        <p:spPr>
          <a:xfrm>
            <a:off x="1330" y="4942501"/>
            <a:ext cx="1072791" cy="263078"/>
          </a:xfrm>
          <a:prstGeom prst="rect">
            <a:avLst/>
          </a:prstGeom>
          <a:noFill/>
        </p:spPr>
        <p:txBody>
          <a:bodyPr wrap="square" rtlCol="0">
            <a:spAutoFit/>
          </a:bodyPr>
          <a:lstStyle/>
          <a:p>
            <a:pPr defTabSz="457200"/>
            <a:endParaRPr lang="en-US" sz="1200" dirty="0">
              <a:solidFill>
                <a:srgbClr val="000000"/>
              </a:solidFill>
            </a:endParaRPr>
          </a:p>
        </p:txBody>
      </p:sp>
      <p:sp>
        <p:nvSpPr>
          <p:cNvPr id="214" name="TextBox 213"/>
          <p:cNvSpPr txBox="1"/>
          <p:nvPr/>
        </p:nvSpPr>
        <p:spPr>
          <a:xfrm>
            <a:off x="1120786" y="4921921"/>
            <a:ext cx="1853040" cy="294799"/>
          </a:xfrm>
          <a:prstGeom prst="rect">
            <a:avLst/>
          </a:prstGeom>
          <a:noFill/>
        </p:spPr>
        <p:txBody>
          <a:bodyPr wrap="square" rtlCol="0">
            <a:spAutoFit/>
          </a:bodyPr>
          <a:lstStyle/>
          <a:p>
            <a:pPr defTabSz="457200"/>
            <a:endParaRPr lang="en-US" sz="1200" dirty="0">
              <a:solidFill>
                <a:srgbClr val="000000"/>
              </a:solidFill>
            </a:endParaRPr>
          </a:p>
        </p:txBody>
      </p:sp>
      <p:sp>
        <p:nvSpPr>
          <p:cNvPr id="215" name="TextBox 214"/>
          <p:cNvSpPr txBox="1"/>
          <p:nvPr/>
        </p:nvSpPr>
        <p:spPr>
          <a:xfrm>
            <a:off x="2997834" y="4942394"/>
            <a:ext cx="1479941" cy="286871"/>
          </a:xfrm>
          <a:prstGeom prst="rect">
            <a:avLst/>
          </a:prstGeom>
          <a:noFill/>
        </p:spPr>
        <p:txBody>
          <a:bodyPr wrap="square" rtlCol="0">
            <a:spAutoFit/>
          </a:bodyPr>
          <a:lstStyle/>
          <a:p>
            <a:pPr defTabSz="457200"/>
            <a:endParaRPr lang="en-US" sz="1200" dirty="0">
              <a:solidFill>
                <a:srgbClr val="000000"/>
              </a:solidFill>
            </a:endParaRPr>
          </a:p>
        </p:txBody>
      </p:sp>
      <p:sp>
        <p:nvSpPr>
          <p:cNvPr id="216" name="TextBox 215"/>
          <p:cNvSpPr txBox="1"/>
          <p:nvPr/>
        </p:nvSpPr>
        <p:spPr>
          <a:xfrm>
            <a:off x="4518526" y="4952056"/>
            <a:ext cx="4625474" cy="293627"/>
          </a:xfrm>
          <a:prstGeom prst="rect">
            <a:avLst/>
          </a:prstGeom>
          <a:noFill/>
        </p:spPr>
        <p:txBody>
          <a:bodyPr wrap="square" rtlCol="0">
            <a:spAutoFit/>
          </a:bodyPr>
          <a:lstStyle/>
          <a:p>
            <a:pPr defTabSz="457200"/>
            <a:endParaRPr lang="en-US" sz="1200" dirty="0">
              <a:solidFill>
                <a:srgbClr val="000000"/>
              </a:solidFill>
            </a:endParaRPr>
          </a:p>
        </p:txBody>
      </p:sp>
      <p:sp>
        <p:nvSpPr>
          <p:cNvPr id="217" name="TextBox 216"/>
          <p:cNvSpPr txBox="1"/>
          <p:nvPr/>
        </p:nvSpPr>
        <p:spPr>
          <a:xfrm>
            <a:off x="-1491" y="5205289"/>
            <a:ext cx="1072791" cy="271050"/>
          </a:xfrm>
          <a:prstGeom prst="rect">
            <a:avLst/>
          </a:prstGeom>
          <a:noFill/>
        </p:spPr>
        <p:txBody>
          <a:bodyPr wrap="square" rtlCol="0">
            <a:spAutoFit/>
          </a:bodyPr>
          <a:lstStyle/>
          <a:p>
            <a:pPr defTabSz="457200"/>
            <a:endParaRPr lang="en-US" sz="1200" dirty="0">
              <a:solidFill>
                <a:srgbClr val="000000"/>
              </a:solidFill>
            </a:endParaRPr>
          </a:p>
        </p:txBody>
      </p:sp>
      <p:sp>
        <p:nvSpPr>
          <p:cNvPr id="218" name="TextBox 217"/>
          <p:cNvSpPr txBox="1"/>
          <p:nvPr/>
        </p:nvSpPr>
        <p:spPr>
          <a:xfrm>
            <a:off x="1147522" y="5206049"/>
            <a:ext cx="1853040" cy="297391"/>
          </a:xfrm>
          <a:prstGeom prst="rect">
            <a:avLst/>
          </a:prstGeom>
          <a:noFill/>
        </p:spPr>
        <p:txBody>
          <a:bodyPr wrap="square" rtlCol="0">
            <a:spAutoFit/>
          </a:bodyPr>
          <a:lstStyle/>
          <a:p>
            <a:pPr defTabSz="457200"/>
            <a:endParaRPr lang="en-US" sz="1200" dirty="0">
              <a:solidFill>
                <a:srgbClr val="000000"/>
              </a:solidFill>
            </a:endParaRPr>
          </a:p>
        </p:txBody>
      </p:sp>
      <p:sp>
        <p:nvSpPr>
          <p:cNvPr id="219" name="TextBox 218"/>
          <p:cNvSpPr txBox="1"/>
          <p:nvPr/>
        </p:nvSpPr>
        <p:spPr>
          <a:xfrm>
            <a:off x="2986463" y="5218306"/>
            <a:ext cx="1521356" cy="292524"/>
          </a:xfrm>
          <a:prstGeom prst="rect">
            <a:avLst/>
          </a:prstGeom>
          <a:noFill/>
        </p:spPr>
        <p:txBody>
          <a:bodyPr wrap="square" rtlCol="0">
            <a:spAutoFit/>
          </a:bodyPr>
          <a:lstStyle/>
          <a:p>
            <a:pPr defTabSz="457200"/>
            <a:endParaRPr lang="en-US" sz="1200" dirty="0">
              <a:solidFill>
                <a:srgbClr val="000000"/>
              </a:solidFill>
            </a:endParaRPr>
          </a:p>
        </p:txBody>
      </p:sp>
      <p:sp>
        <p:nvSpPr>
          <p:cNvPr id="220" name="TextBox 219"/>
          <p:cNvSpPr txBox="1"/>
          <p:nvPr/>
        </p:nvSpPr>
        <p:spPr>
          <a:xfrm>
            <a:off x="4518522" y="5218306"/>
            <a:ext cx="4625475" cy="273823"/>
          </a:xfrm>
          <a:prstGeom prst="rect">
            <a:avLst/>
          </a:prstGeom>
          <a:noFill/>
        </p:spPr>
        <p:txBody>
          <a:bodyPr wrap="square" rtlCol="0">
            <a:spAutoFit/>
          </a:bodyPr>
          <a:lstStyle/>
          <a:p>
            <a:pPr defTabSz="457200"/>
            <a:endParaRPr lang="en-US" sz="1200" dirty="0">
              <a:solidFill>
                <a:srgbClr val="000000"/>
              </a:solidFill>
            </a:endParaRPr>
          </a:p>
        </p:txBody>
      </p:sp>
      <p:sp>
        <p:nvSpPr>
          <p:cNvPr id="221" name="TextBox 220"/>
          <p:cNvSpPr txBox="1"/>
          <p:nvPr/>
        </p:nvSpPr>
        <p:spPr>
          <a:xfrm>
            <a:off x="14367" y="5491999"/>
            <a:ext cx="1062169" cy="254942"/>
          </a:xfrm>
          <a:prstGeom prst="rect">
            <a:avLst/>
          </a:prstGeom>
          <a:noFill/>
        </p:spPr>
        <p:txBody>
          <a:bodyPr wrap="square" rtlCol="0">
            <a:spAutoFit/>
          </a:bodyPr>
          <a:lstStyle/>
          <a:p>
            <a:pPr defTabSz="457200"/>
            <a:endParaRPr lang="en-US" sz="1200" dirty="0">
              <a:solidFill>
                <a:srgbClr val="000000"/>
              </a:solidFill>
            </a:endParaRPr>
          </a:p>
        </p:txBody>
      </p:sp>
      <p:sp>
        <p:nvSpPr>
          <p:cNvPr id="222" name="TextBox 221"/>
          <p:cNvSpPr txBox="1"/>
          <p:nvPr/>
        </p:nvSpPr>
        <p:spPr>
          <a:xfrm>
            <a:off x="1120786" y="5479191"/>
            <a:ext cx="1893330" cy="297391"/>
          </a:xfrm>
          <a:prstGeom prst="rect">
            <a:avLst/>
          </a:prstGeom>
          <a:noFill/>
        </p:spPr>
        <p:txBody>
          <a:bodyPr wrap="square" rtlCol="0">
            <a:spAutoFit/>
          </a:bodyPr>
          <a:lstStyle/>
          <a:p>
            <a:pPr defTabSz="457200"/>
            <a:endParaRPr lang="en-US" sz="1200" dirty="0">
              <a:solidFill>
                <a:srgbClr val="000000"/>
              </a:solidFill>
            </a:endParaRPr>
          </a:p>
        </p:txBody>
      </p:sp>
      <p:sp>
        <p:nvSpPr>
          <p:cNvPr id="223" name="TextBox 222"/>
          <p:cNvSpPr txBox="1"/>
          <p:nvPr/>
        </p:nvSpPr>
        <p:spPr>
          <a:xfrm>
            <a:off x="2986462" y="5499143"/>
            <a:ext cx="1521355" cy="251178"/>
          </a:xfrm>
          <a:prstGeom prst="rect">
            <a:avLst/>
          </a:prstGeom>
          <a:noFill/>
        </p:spPr>
        <p:txBody>
          <a:bodyPr wrap="square" rtlCol="0">
            <a:spAutoFit/>
          </a:bodyPr>
          <a:lstStyle/>
          <a:p>
            <a:pPr defTabSz="457200"/>
            <a:endParaRPr lang="en-US" sz="1200" dirty="0">
              <a:solidFill>
                <a:srgbClr val="000000"/>
              </a:solidFill>
            </a:endParaRPr>
          </a:p>
        </p:txBody>
      </p:sp>
      <p:sp>
        <p:nvSpPr>
          <p:cNvPr id="224" name="TextBox 223"/>
          <p:cNvSpPr txBox="1"/>
          <p:nvPr/>
        </p:nvSpPr>
        <p:spPr>
          <a:xfrm>
            <a:off x="4518522" y="5505561"/>
            <a:ext cx="4625475" cy="273078"/>
          </a:xfrm>
          <a:prstGeom prst="rect">
            <a:avLst/>
          </a:prstGeom>
          <a:noFill/>
        </p:spPr>
        <p:txBody>
          <a:bodyPr wrap="square" rtlCol="0">
            <a:spAutoFit/>
          </a:bodyPr>
          <a:lstStyle/>
          <a:p>
            <a:pPr defTabSz="457200"/>
            <a:endParaRPr lang="en-US" sz="1200" dirty="0">
              <a:solidFill>
                <a:srgbClr val="000000"/>
              </a:solidFill>
            </a:endParaRPr>
          </a:p>
        </p:txBody>
      </p:sp>
      <p:sp>
        <p:nvSpPr>
          <p:cNvPr id="225" name="TextBox 224"/>
          <p:cNvSpPr txBox="1"/>
          <p:nvPr/>
        </p:nvSpPr>
        <p:spPr>
          <a:xfrm>
            <a:off x="29429" y="5761246"/>
            <a:ext cx="1051652" cy="273761"/>
          </a:xfrm>
          <a:prstGeom prst="rect">
            <a:avLst/>
          </a:prstGeom>
          <a:noFill/>
        </p:spPr>
        <p:txBody>
          <a:bodyPr wrap="square" rtlCol="0">
            <a:spAutoFit/>
          </a:bodyPr>
          <a:lstStyle/>
          <a:p>
            <a:pPr defTabSz="457200"/>
            <a:endParaRPr lang="en-US" sz="1200" dirty="0">
              <a:solidFill>
                <a:srgbClr val="000000"/>
              </a:solidFill>
            </a:endParaRPr>
          </a:p>
        </p:txBody>
      </p:sp>
      <p:sp>
        <p:nvSpPr>
          <p:cNvPr id="226" name="TextBox 225"/>
          <p:cNvSpPr txBox="1"/>
          <p:nvPr/>
        </p:nvSpPr>
        <p:spPr>
          <a:xfrm>
            <a:off x="1131489" y="5743377"/>
            <a:ext cx="1934657" cy="310442"/>
          </a:xfrm>
          <a:prstGeom prst="rect">
            <a:avLst/>
          </a:prstGeom>
          <a:noFill/>
        </p:spPr>
        <p:txBody>
          <a:bodyPr wrap="square" rtlCol="0">
            <a:spAutoFit/>
          </a:bodyPr>
          <a:lstStyle/>
          <a:p>
            <a:pPr defTabSz="457200"/>
            <a:endParaRPr lang="en-US" sz="1200" dirty="0">
              <a:solidFill>
                <a:srgbClr val="000000"/>
              </a:solidFill>
            </a:endParaRPr>
          </a:p>
        </p:txBody>
      </p:sp>
      <p:sp>
        <p:nvSpPr>
          <p:cNvPr id="227" name="TextBox 226"/>
          <p:cNvSpPr txBox="1"/>
          <p:nvPr/>
        </p:nvSpPr>
        <p:spPr>
          <a:xfrm>
            <a:off x="2957084" y="5794597"/>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228" name="TextBox 227"/>
          <p:cNvSpPr txBox="1"/>
          <p:nvPr/>
        </p:nvSpPr>
        <p:spPr>
          <a:xfrm>
            <a:off x="4529233" y="5815294"/>
            <a:ext cx="4625471" cy="251178"/>
          </a:xfrm>
          <a:prstGeom prst="rect">
            <a:avLst/>
          </a:prstGeom>
          <a:noFill/>
        </p:spPr>
        <p:txBody>
          <a:bodyPr wrap="square" rtlCol="0">
            <a:spAutoFit/>
          </a:bodyPr>
          <a:lstStyle/>
          <a:p>
            <a:pPr defTabSz="457200"/>
            <a:endParaRPr lang="en-US" sz="1200" dirty="0">
              <a:solidFill>
                <a:srgbClr val="000000"/>
              </a:solidFill>
            </a:endParaRPr>
          </a:p>
        </p:txBody>
      </p:sp>
      <p:sp>
        <p:nvSpPr>
          <p:cNvPr id="229" name="TextBox 228"/>
          <p:cNvSpPr txBox="1"/>
          <p:nvPr/>
        </p:nvSpPr>
        <p:spPr>
          <a:xfrm>
            <a:off x="16782" y="6052644"/>
            <a:ext cx="1072791" cy="276499"/>
          </a:xfrm>
          <a:prstGeom prst="rect">
            <a:avLst/>
          </a:prstGeom>
          <a:noFill/>
        </p:spPr>
        <p:txBody>
          <a:bodyPr wrap="square" rtlCol="0">
            <a:spAutoFit/>
          </a:bodyPr>
          <a:lstStyle/>
          <a:p>
            <a:pPr defTabSz="457200"/>
            <a:endParaRPr lang="en-US" sz="1200" dirty="0">
              <a:solidFill>
                <a:srgbClr val="000000"/>
              </a:solidFill>
            </a:endParaRPr>
          </a:p>
        </p:txBody>
      </p:sp>
      <p:sp>
        <p:nvSpPr>
          <p:cNvPr id="230" name="TextBox 229"/>
          <p:cNvSpPr txBox="1"/>
          <p:nvPr/>
        </p:nvSpPr>
        <p:spPr>
          <a:xfrm>
            <a:off x="1120786" y="6040387"/>
            <a:ext cx="1893330" cy="297391"/>
          </a:xfrm>
          <a:prstGeom prst="rect">
            <a:avLst/>
          </a:prstGeom>
          <a:noFill/>
        </p:spPr>
        <p:txBody>
          <a:bodyPr wrap="square" rtlCol="0">
            <a:spAutoFit/>
          </a:bodyPr>
          <a:lstStyle/>
          <a:p>
            <a:pPr defTabSz="457200"/>
            <a:endParaRPr lang="en-US" sz="1200" dirty="0">
              <a:solidFill>
                <a:srgbClr val="000000"/>
              </a:solidFill>
            </a:endParaRPr>
          </a:p>
        </p:txBody>
      </p:sp>
      <p:sp>
        <p:nvSpPr>
          <p:cNvPr id="231" name="TextBox 230"/>
          <p:cNvSpPr txBox="1"/>
          <p:nvPr/>
        </p:nvSpPr>
        <p:spPr>
          <a:xfrm>
            <a:off x="2997834" y="6077965"/>
            <a:ext cx="1521355" cy="251178"/>
          </a:xfrm>
          <a:prstGeom prst="rect">
            <a:avLst/>
          </a:prstGeom>
          <a:noFill/>
        </p:spPr>
        <p:txBody>
          <a:bodyPr wrap="square" rtlCol="0">
            <a:spAutoFit/>
          </a:bodyPr>
          <a:lstStyle/>
          <a:p>
            <a:pPr defTabSz="457200"/>
            <a:endParaRPr lang="en-US" sz="1200" dirty="0">
              <a:solidFill>
                <a:srgbClr val="000000"/>
              </a:solidFill>
            </a:endParaRPr>
          </a:p>
        </p:txBody>
      </p:sp>
      <p:sp>
        <p:nvSpPr>
          <p:cNvPr id="232" name="TextBox 231"/>
          <p:cNvSpPr txBox="1"/>
          <p:nvPr/>
        </p:nvSpPr>
        <p:spPr>
          <a:xfrm>
            <a:off x="4518526" y="6078380"/>
            <a:ext cx="4625474" cy="262559"/>
          </a:xfrm>
          <a:prstGeom prst="rect">
            <a:avLst/>
          </a:prstGeom>
          <a:noFill/>
        </p:spPr>
        <p:txBody>
          <a:bodyPr wrap="square" rtlCol="0">
            <a:spAutoFit/>
          </a:bodyPr>
          <a:lstStyle/>
          <a:p>
            <a:pPr defTabSz="457200"/>
            <a:endParaRPr lang="en-US" sz="1200" dirty="0">
              <a:solidFill>
                <a:srgbClr val="000000"/>
              </a:solidFill>
            </a:endParaRPr>
          </a:p>
        </p:txBody>
      </p:sp>
      <p:sp>
        <p:nvSpPr>
          <p:cNvPr id="233" name="TextBox 232"/>
          <p:cNvSpPr txBox="1"/>
          <p:nvPr/>
        </p:nvSpPr>
        <p:spPr>
          <a:xfrm>
            <a:off x="1336" y="3801984"/>
            <a:ext cx="1072791" cy="284878"/>
          </a:xfrm>
          <a:prstGeom prst="rect">
            <a:avLst/>
          </a:prstGeom>
          <a:noFill/>
        </p:spPr>
        <p:txBody>
          <a:bodyPr wrap="square" rtlCol="0">
            <a:spAutoFit/>
          </a:bodyPr>
          <a:lstStyle/>
          <a:p>
            <a:pPr defTabSz="457200"/>
            <a:endParaRPr lang="en-US" sz="1200" dirty="0">
              <a:solidFill>
                <a:srgbClr val="000000"/>
              </a:solidFill>
            </a:endParaRPr>
          </a:p>
        </p:txBody>
      </p:sp>
      <p:sp>
        <p:nvSpPr>
          <p:cNvPr id="234" name="TextBox 233"/>
          <p:cNvSpPr txBox="1"/>
          <p:nvPr/>
        </p:nvSpPr>
        <p:spPr>
          <a:xfrm>
            <a:off x="1095895" y="3768894"/>
            <a:ext cx="1899555" cy="344976"/>
          </a:xfrm>
          <a:prstGeom prst="rect">
            <a:avLst/>
          </a:prstGeom>
          <a:noFill/>
        </p:spPr>
        <p:txBody>
          <a:bodyPr wrap="square" rtlCol="0">
            <a:spAutoFit/>
          </a:bodyPr>
          <a:lstStyle/>
          <a:p>
            <a:pPr defTabSz="457200"/>
            <a:endParaRPr lang="en-US" sz="1200" dirty="0">
              <a:solidFill>
                <a:srgbClr val="000000"/>
              </a:solidFill>
            </a:endParaRPr>
          </a:p>
        </p:txBody>
      </p:sp>
      <p:sp>
        <p:nvSpPr>
          <p:cNvPr id="235" name="TextBox 234"/>
          <p:cNvSpPr txBox="1"/>
          <p:nvPr/>
        </p:nvSpPr>
        <p:spPr>
          <a:xfrm>
            <a:off x="2978493" y="3833012"/>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236" name="TextBox 235"/>
          <p:cNvSpPr txBox="1"/>
          <p:nvPr/>
        </p:nvSpPr>
        <p:spPr>
          <a:xfrm>
            <a:off x="4518525" y="3846361"/>
            <a:ext cx="4625473" cy="280606"/>
          </a:xfrm>
          <a:prstGeom prst="rect">
            <a:avLst/>
          </a:prstGeom>
          <a:noFill/>
        </p:spPr>
        <p:txBody>
          <a:bodyPr wrap="square" rtlCol="0">
            <a:spAutoFit/>
          </a:bodyPr>
          <a:lstStyle/>
          <a:p>
            <a:pPr defTabSz="457200"/>
            <a:endParaRPr lang="en-US" sz="1200" dirty="0">
              <a:solidFill>
                <a:srgbClr val="000000"/>
              </a:solidFill>
            </a:endParaRPr>
          </a:p>
        </p:txBody>
      </p:sp>
      <p:sp>
        <p:nvSpPr>
          <p:cNvPr id="237" name="TextBox 236"/>
          <p:cNvSpPr txBox="1"/>
          <p:nvPr/>
        </p:nvSpPr>
        <p:spPr>
          <a:xfrm>
            <a:off x="-12775" y="3253066"/>
            <a:ext cx="1072791" cy="282057"/>
          </a:xfrm>
          <a:prstGeom prst="rect">
            <a:avLst/>
          </a:prstGeom>
          <a:noFill/>
        </p:spPr>
        <p:txBody>
          <a:bodyPr wrap="square" rtlCol="0">
            <a:spAutoFit/>
          </a:bodyPr>
          <a:lstStyle/>
          <a:p>
            <a:pPr defTabSz="457200"/>
            <a:endParaRPr lang="en-US" sz="1200" dirty="0">
              <a:solidFill>
                <a:srgbClr val="000000"/>
              </a:solidFill>
            </a:endParaRPr>
          </a:p>
        </p:txBody>
      </p:sp>
      <p:sp>
        <p:nvSpPr>
          <p:cNvPr id="238" name="TextBox 237"/>
          <p:cNvSpPr txBox="1"/>
          <p:nvPr/>
        </p:nvSpPr>
        <p:spPr>
          <a:xfrm>
            <a:off x="1120785" y="3235177"/>
            <a:ext cx="1853042" cy="309467"/>
          </a:xfrm>
          <a:prstGeom prst="rect">
            <a:avLst/>
          </a:prstGeom>
          <a:noFill/>
        </p:spPr>
        <p:txBody>
          <a:bodyPr wrap="square" rtlCol="0">
            <a:spAutoFit/>
          </a:bodyPr>
          <a:lstStyle/>
          <a:p>
            <a:pPr defTabSz="457200"/>
            <a:endParaRPr lang="en-US" sz="1200" dirty="0">
              <a:solidFill>
                <a:srgbClr val="000000"/>
              </a:solidFill>
            </a:endParaRPr>
          </a:p>
        </p:txBody>
      </p:sp>
      <p:sp>
        <p:nvSpPr>
          <p:cNvPr id="239" name="TextBox 238"/>
          <p:cNvSpPr txBox="1"/>
          <p:nvPr/>
        </p:nvSpPr>
        <p:spPr>
          <a:xfrm>
            <a:off x="2967788" y="2714684"/>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240" name="TextBox 239"/>
          <p:cNvSpPr txBox="1"/>
          <p:nvPr/>
        </p:nvSpPr>
        <p:spPr>
          <a:xfrm>
            <a:off x="4518526" y="3294506"/>
            <a:ext cx="4625474" cy="273823"/>
          </a:xfrm>
          <a:prstGeom prst="rect">
            <a:avLst/>
          </a:prstGeom>
          <a:noFill/>
        </p:spPr>
        <p:txBody>
          <a:bodyPr wrap="square" rtlCol="0">
            <a:spAutoFit/>
          </a:bodyPr>
          <a:lstStyle/>
          <a:p>
            <a:pPr defTabSz="457200"/>
            <a:endParaRPr lang="en-US" sz="1200" dirty="0">
              <a:solidFill>
                <a:srgbClr val="000000"/>
              </a:solidFill>
            </a:endParaRPr>
          </a:p>
        </p:txBody>
      </p:sp>
      <p:sp>
        <p:nvSpPr>
          <p:cNvPr id="241" name="TextBox 240"/>
          <p:cNvSpPr txBox="1"/>
          <p:nvPr/>
        </p:nvSpPr>
        <p:spPr>
          <a:xfrm>
            <a:off x="-12775" y="2965862"/>
            <a:ext cx="1072791" cy="293510"/>
          </a:xfrm>
          <a:prstGeom prst="rect">
            <a:avLst/>
          </a:prstGeom>
          <a:noFill/>
        </p:spPr>
        <p:txBody>
          <a:bodyPr wrap="square" rtlCol="0">
            <a:spAutoFit/>
          </a:bodyPr>
          <a:lstStyle/>
          <a:p>
            <a:pPr defTabSz="457200"/>
            <a:endParaRPr lang="en-US" sz="1200" dirty="0">
              <a:solidFill>
                <a:srgbClr val="000000"/>
              </a:solidFill>
            </a:endParaRPr>
          </a:p>
        </p:txBody>
      </p:sp>
      <p:sp>
        <p:nvSpPr>
          <p:cNvPr id="242" name="TextBox 241"/>
          <p:cNvSpPr txBox="1"/>
          <p:nvPr/>
        </p:nvSpPr>
        <p:spPr>
          <a:xfrm>
            <a:off x="1130462" y="2957433"/>
            <a:ext cx="1853040" cy="318843"/>
          </a:xfrm>
          <a:prstGeom prst="rect">
            <a:avLst/>
          </a:prstGeom>
          <a:noFill/>
        </p:spPr>
        <p:txBody>
          <a:bodyPr wrap="square" rtlCol="0">
            <a:spAutoFit/>
          </a:bodyPr>
          <a:lstStyle/>
          <a:p>
            <a:pPr defTabSz="457200"/>
            <a:endParaRPr lang="en-US" sz="1200" dirty="0">
              <a:solidFill>
                <a:srgbClr val="000000"/>
              </a:solidFill>
            </a:endParaRPr>
          </a:p>
        </p:txBody>
      </p:sp>
      <p:sp>
        <p:nvSpPr>
          <p:cNvPr id="243" name="TextBox 242"/>
          <p:cNvSpPr txBox="1"/>
          <p:nvPr/>
        </p:nvSpPr>
        <p:spPr>
          <a:xfrm>
            <a:off x="2967788" y="2444135"/>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244" name="TextBox 243"/>
          <p:cNvSpPr txBox="1"/>
          <p:nvPr/>
        </p:nvSpPr>
        <p:spPr>
          <a:xfrm>
            <a:off x="4518526" y="2997671"/>
            <a:ext cx="4625474" cy="287847"/>
          </a:xfrm>
          <a:prstGeom prst="rect">
            <a:avLst/>
          </a:prstGeom>
          <a:noFill/>
        </p:spPr>
        <p:txBody>
          <a:bodyPr wrap="square" rtlCol="0">
            <a:spAutoFit/>
          </a:bodyPr>
          <a:lstStyle/>
          <a:p>
            <a:pPr defTabSz="457200"/>
            <a:endParaRPr lang="en-US" sz="1200" dirty="0">
              <a:solidFill>
                <a:srgbClr val="000000"/>
              </a:solidFill>
            </a:endParaRPr>
          </a:p>
        </p:txBody>
      </p:sp>
      <p:sp>
        <p:nvSpPr>
          <p:cNvPr id="245" name="TextBox 244"/>
          <p:cNvSpPr txBox="1"/>
          <p:nvPr/>
        </p:nvSpPr>
        <p:spPr>
          <a:xfrm>
            <a:off x="0" y="2401513"/>
            <a:ext cx="1068983" cy="282057"/>
          </a:xfrm>
          <a:prstGeom prst="rect">
            <a:avLst/>
          </a:prstGeom>
          <a:noFill/>
        </p:spPr>
        <p:txBody>
          <a:bodyPr wrap="square" rtlCol="0">
            <a:spAutoFit/>
          </a:bodyPr>
          <a:lstStyle/>
          <a:p>
            <a:pPr defTabSz="457200"/>
            <a:endParaRPr lang="en-US" sz="1200" dirty="0">
              <a:solidFill>
                <a:srgbClr val="000000"/>
              </a:solidFill>
            </a:endParaRPr>
          </a:p>
        </p:txBody>
      </p:sp>
      <p:sp>
        <p:nvSpPr>
          <p:cNvPr id="246" name="TextBox 245"/>
          <p:cNvSpPr txBox="1"/>
          <p:nvPr/>
        </p:nvSpPr>
        <p:spPr>
          <a:xfrm>
            <a:off x="1103135" y="2112306"/>
            <a:ext cx="1886023" cy="297391"/>
          </a:xfrm>
          <a:prstGeom prst="rect">
            <a:avLst/>
          </a:prstGeom>
          <a:noFill/>
        </p:spPr>
        <p:txBody>
          <a:bodyPr wrap="square" rtlCol="0">
            <a:spAutoFit/>
          </a:bodyPr>
          <a:lstStyle/>
          <a:p>
            <a:pPr defTabSz="457200"/>
            <a:endParaRPr lang="en-US" sz="1200" dirty="0">
              <a:solidFill>
                <a:srgbClr val="000000"/>
              </a:solidFill>
            </a:endParaRPr>
          </a:p>
        </p:txBody>
      </p:sp>
      <p:sp>
        <p:nvSpPr>
          <p:cNvPr id="247" name="TextBox 246"/>
          <p:cNvSpPr txBox="1"/>
          <p:nvPr/>
        </p:nvSpPr>
        <p:spPr>
          <a:xfrm>
            <a:off x="22134" y="6325356"/>
            <a:ext cx="1072791" cy="276499"/>
          </a:xfrm>
          <a:prstGeom prst="rect">
            <a:avLst/>
          </a:prstGeom>
          <a:noFill/>
        </p:spPr>
        <p:txBody>
          <a:bodyPr wrap="square" rtlCol="0">
            <a:spAutoFit/>
          </a:bodyPr>
          <a:lstStyle/>
          <a:p>
            <a:pPr defTabSz="457200"/>
            <a:endParaRPr lang="en-US" sz="1200" dirty="0">
              <a:solidFill>
                <a:srgbClr val="000000"/>
              </a:solidFill>
            </a:endParaRPr>
          </a:p>
        </p:txBody>
      </p:sp>
      <p:sp>
        <p:nvSpPr>
          <p:cNvPr id="248" name="TextBox 247"/>
          <p:cNvSpPr txBox="1"/>
          <p:nvPr/>
        </p:nvSpPr>
        <p:spPr>
          <a:xfrm>
            <a:off x="1126138" y="6313099"/>
            <a:ext cx="1893330" cy="297391"/>
          </a:xfrm>
          <a:prstGeom prst="rect">
            <a:avLst/>
          </a:prstGeom>
          <a:noFill/>
        </p:spPr>
        <p:txBody>
          <a:bodyPr wrap="square" rtlCol="0">
            <a:spAutoFit/>
          </a:bodyPr>
          <a:lstStyle/>
          <a:p>
            <a:pPr defTabSz="457200"/>
            <a:endParaRPr lang="en-US" sz="1200" dirty="0">
              <a:solidFill>
                <a:srgbClr val="000000"/>
              </a:solidFill>
            </a:endParaRPr>
          </a:p>
        </p:txBody>
      </p:sp>
      <p:sp>
        <p:nvSpPr>
          <p:cNvPr id="249" name="TextBox 248"/>
          <p:cNvSpPr txBox="1"/>
          <p:nvPr/>
        </p:nvSpPr>
        <p:spPr>
          <a:xfrm>
            <a:off x="3005141" y="6349850"/>
            <a:ext cx="1521355" cy="251178"/>
          </a:xfrm>
          <a:prstGeom prst="rect">
            <a:avLst/>
          </a:prstGeom>
          <a:noFill/>
        </p:spPr>
        <p:txBody>
          <a:bodyPr wrap="square" rtlCol="0">
            <a:spAutoFit/>
          </a:bodyPr>
          <a:lstStyle/>
          <a:p>
            <a:pPr defTabSz="457200"/>
            <a:endParaRPr lang="en-US" sz="1200" dirty="0">
              <a:solidFill>
                <a:srgbClr val="000000"/>
              </a:solidFill>
            </a:endParaRPr>
          </a:p>
        </p:txBody>
      </p:sp>
      <p:sp>
        <p:nvSpPr>
          <p:cNvPr id="250" name="TextBox 249"/>
          <p:cNvSpPr txBox="1"/>
          <p:nvPr/>
        </p:nvSpPr>
        <p:spPr>
          <a:xfrm>
            <a:off x="4523878" y="6351092"/>
            <a:ext cx="4625474" cy="262559"/>
          </a:xfrm>
          <a:prstGeom prst="rect">
            <a:avLst/>
          </a:prstGeom>
          <a:noFill/>
        </p:spPr>
        <p:txBody>
          <a:bodyPr wrap="square" rtlCol="0">
            <a:spAutoFit/>
          </a:bodyPr>
          <a:lstStyle/>
          <a:p>
            <a:pPr defTabSz="457200"/>
            <a:endParaRPr lang="en-US" sz="1200" dirty="0">
              <a:solidFill>
                <a:srgbClr val="000000"/>
              </a:solidFill>
            </a:endParaRPr>
          </a:p>
        </p:txBody>
      </p:sp>
      <p:sp>
        <p:nvSpPr>
          <p:cNvPr id="251" name="TextBox 250"/>
          <p:cNvSpPr txBox="1"/>
          <p:nvPr/>
        </p:nvSpPr>
        <p:spPr>
          <a:xfrm>
            <a:off x="27486" y="6624804"/>
            <a:ext cx="1072791" cy="276499"/>
          </a:xfrm>
          <a:prstGeom prst="rect">
            <a:avLst/>
          </a:prstGeom>
          <a:noFill/>
        </p:spPr>
        <p:txBody>
          <a:bodyPr wrap="square" rtlCol="0">
            <a:spAutoFit/>
          </a:bodyPr>
          <a:lstStyle/>
          <a:p>
            <a:pPr defTabSz="457200"/>
            <a:endParaRPr lang="en-US" sz="1200" dirty="0">
              <a:solidFill>
                <a:srgbClr val="000000"/>
              </a:solidFill>
            </a:endParaRPr>
          </a:p>
        </p:txBody>
      </p:sp>
      <p:sp>
        <p:nvSpPr>
          <p:cNvPr id="252" name="TextBox 251"/>
          <p:cNvSpPr txBox="1"/>
          <p:nvPr/>
        </p:nvSpPr>
        <p:spPr>
          <a:xfrm>
            <a:off x="1131490" y="6598538"/>
            <a:ext cx="1893330" cy="252165"/>
          </a:xfrm>
          <a:prstGeom prst="rect">
            <a:avLst/>
          </a:prstGeom>
          <a:noFill/>
        </p:spPr>
        <p:txBody>
          <a:bodyPr wrap="square" rtlCol="0">
            <a:spAutoFit/>
          </a:bodyPr>
          <a:lstStyle/>
          <a:p>
            <a:pPr defTabSz="457200"/>
            <a:endParaRPr lang="en-US" sz="1200" dirty="0">
              <a:solidFill>
                <a:srgbClr val="000000"/>
              </a:solidFill>
            </a:endParaRPr>
          </a:p>
        </p:txBody>
      </p:sp>
      <p:sp>
        <p:nvSpPr>
          <p:cNvPr id="253" name="TextBox 252"/>
          <p:cNvSpPr txBox="1"/>
          <p:nvPr/>
        </p:nvSpPr>
        <p:spPr>
          <a:xfrm>
            <a:off x="3007878" y="6621224"/>
            <a:ext cx="1521355" cy="251178"/>
          </a:xfrm>
          <a:prstGeom prst="rect">
            <a:avLst/>
          </a:prstGeom>
          <a:noFill/>
        </p:spPr>
        <p:txBody>
          <a:bodyPr wrap="square" rtlCol="0">
            <a:spAutoFit/>
          </a:bodyPr>
          <a:lstStyle/>
          <a:p>
            <a:pPr defTabSz="457200"/>
            <a:endParaRPr lang="en-US" sz="1200" dirty="0">
              <a:solidFill>
                <a:srgbClr val="000000"/>
              </a:solidFill>
            </a:endParaRPr>
          </a:p>
        </p:txBody>
      </p:sp>
      <p:sp>
        <p:nvSpPr>
          <p:cNvPr id="254" name="TextBox 253"/>
          <p:cNvSpPr txBox="1"/>
          <p:nvPr/>
        </p:nvSpPr>
        <p:spPr>
          <a:xfrm>
            <a:off x="4529230" y="6650540"/>
            <a:ext cx="4625474" cy="262559"/>
          </a:xfrm>
          <a:prstGeom prst="rect">
            <a:avLst/>
          </a:prstGeom>
          <a:noFill/>
        </p:spPr>
        <p:txBody>
          <a:bodyPr wrap="square" rtlCol="0">
            <a:spAutoFit/>
          </a:bodyPr>
          <a:lstStyle/>
          <a:p>
            <a:pPr defTabSz="457200"/>
            <a:endParaRPr lang="en-US" sz="1200" dirty="0">
              <a:solidFill>
                <a:srgbClr val="000000"/>
              </a:solidFill>
            </a:endParaRPr>
          </a:p>
        </p:txBody>
      </p:sp>
      <p:sp>
        <p:nvSpPr>
          <p:cNvPr id="255" name="TextBox 254"/>
          <p:cNvSpPr txBox="1"/>
          <p:nvPr/>
        </p:nvSpPr>
        <p:spPr>
          <a:xfrm>
            <a:off x="2986463" y="3279503"/>
            <a:ext cx="1540033" cy="251178"/>
          </a:xfrm>
          <a:prstGeom prst="rect">
            <a:avLst/>
          </a:prstGeom>
          <a:noFill/>
        </p:spPr>
        <p:txBody>
          <a:bodyPr wrap="square" rtlCol="0">
            <a:spAutoFit/>
          </a:bodyPr>
          <a:lstStyle/>
          <a:p>
            <a:pPr defTabSz="457200"/>
            <a:endParaRPr lang="en-US" sz="1200" dirty="0">
              <a:solidFill>
                <a:srgbClr val="000000"/>
              </a:solidFill>
            </a:endParaRPr>
          </a:p>
        </p:txBody>
      </p:sp>
      <p:sp>
        <p:nvSpPr>
          <p:cNvPr id="256" name="TextBox 255"/>
          <p:cNvSpPr txBox="1"/>
          <p:nvPr/>
        </p:nvSpPr>
        <p:spPr>
          <a:xfrm>
            <a:off x="4497117" y="2457215"/>
            <a:ext cx="4625474" cy="244372"/>
          </a:xfrm>
          <a:prstGeom prst="rect">
            <a:avLst/>
          </a:prstGeom>
          <a:noFill/>
        </p:spPr>
        <p:txBody>
          <a:bodyPr wrap="square" rtlCol="0">
            <a:spAutoFit/>
          </a:bodyPr>
          <a:lstStyle/>
          <a:p>
            <a:pPr defTabSz="457200"/>
            <a:endParaRPr lang="en-US" sz="1200" dirty="0">
              <a:solidFill>
                <a:srgbClr val="000000"/>
              </a:solidFill>
            </a:endParaRPr>
          </a:p>
        </p:txBody>
      </p:sp>
      <p:sp>
        <p:nvSpPr>
          <p:cNvPr id="257" name="TextBox 256"/>
          <p:cNvSpPr txBox="1"/>
          <p:nvPr/>
        </p:nvSpPr>
        <p:spPr>
          <a:xfrm>
            <a:off x="1121855" y="2398386"/>
            <a:ext cx="1886023" cy="297391"/>
          </a:xfrm>
          <a:prstGeom prst="rect">
            <a:avLst/>
          </a:prstGeom>
          <a:noFill/>
        </p:spPr>
        <p:txBody>
          <a:bodyPr wrap="square" rtlCol="0">
            <a:spAutoFit/>
          </a:bodyPr>
          <a:lstStyle/>
          <a:p>
            <a:pPr defTabSz="457200"/>
            <a:endParaRPr lang="en-US" sz="1200" dirty="0">
              <a:solidFill>
                <a:srgbClr val="000000"/>
              </a:solidFill>
            </a:endParaRPr>
          </a:p>
        </p:txBody>
      </p:sp>
    </p:spTree>
    <p:extLst>
      <p:ext uri="{BB962C8B-B14F-4D97-AF65-F5344CB8AC3E}">
        <p14:creationId xmlns:p14="http://schemas.microsoft.com/office/powerpoint/2010/main" val="986458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0"/>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40865"/>
            <a:ext cx="9027212" cy="405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p Arrow 1"/>
          <p:cNvSpPr/>
          <p:nvPr/>
        </p:nvSpPr>
        <p:spPr bwMode="auto">
          <a:xfrm>
            <a:off x="7086600" y="762000"/>
            <a:ext cx="2016812" cy="2905308"/>
          </a:xfrm>
          <a:prstGeom prst="upArrow">
            <a:avLst/>
          </a:prstGeom>
          <a:solidFill>
            <a:srgbClr val="92D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83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dirty="0" smtClean="0">
                <a:solidFill>
                  <a:schemeClr val="accent2">
                    <a:lumMod val="75000"/>
                  </a:schemeClr>
                </a:solidFill>
              </a:rPr>
              <a:t>E-learning storyboard Key points</a:t>
            </a:r>
            <a:endParaRPr lang="en-US" sz="2800" b="1" dirty="0">
              <a:solidFill>
                <a:schemeClr val="accent2">
                  <a:lumMod val="75000"/>
                </a:schemeClr>
              </a:solidFill>
            </a:endParaRPr>
          </a:p>
        </p:txBody>
      </p:sp>
      <p:graphicFrame>
        <p:nvGraphicFramePr>
          <p:cNvPr id="4" name="Diagram 3"/>
          <p:cNvGraphicFramePr/>
          <p:nvPr>
            <p:extLst>
              <p:ext uri="{D42A27DB-BD31-4B8C-83A1-F6EECF244321}">
                <p14:modId xmlns:p14="http://schemas.microsoft.com/office/powerpoint/2010/main" val="1810871858"/>
              </p:ext>
            </p:extLst>
          </p:nvPr>
        </p:nvGraphicFramePr>
        <p:xfrm>
          <a:off x="14478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500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574416"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624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1895"/>
            <a:ext cx="9101146" cy="457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p Arrow 6"/>
          <p:cNvSpPr/>
          <p:nvPr/>
        </p:nvSpPr>
        <p:spPr bwMode="auto">
          <a:xfrm>
            <a:off x="609600" y="1824593"/>
            <a:ext cx="2016812" cy="2905308"/>
          </a:xfrm>
          <a:prstGeom prst="upArrow">
            <a:avLst/>
          </a:prstGeom>
          <a:solidFill>
            <a:srgbClr val="92D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2947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457200" y="523325"/>
            <a:ext cx="8305799" cy="1732809"/>
          </a:xfrm>
          <a:prstGeom prst="rect">
            <a:avLst/>
          </a:prstGeom>
          <a:solidFill>
            <a:schemeClr val="lt1">
              <a:alpha val="82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accent2">
                    <a:lumMod val="75000"/>
                  </a:schemeClr>
                </a:solidFill>
              </a:rPr>
              <a:t>Stage Area</a:t>
            </a:r>
            <a:endParaRPr lang="en-US" b="1" dirty="0">
              <a:solidFill>
                <a:schemeClr val="accent2">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63"/>
            <a:ext cx="9919241" cy="685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68162" cy="684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4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up)">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ipe(down)">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07160"/>
            <a:ext cx="8458200" cy="376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138"/>
            <a:ext cx="992141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498840" cy="378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4" y="1454890"/>
            <a:ext cx="9164053" cy="392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05" y="1143000"/>
            <a:ext cx="824839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144000" cy="293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38600"/>
            <a:ext cx="9144000" cy="2110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04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42"/>
                                        </p:tgtEl>
                                      </p:cBhvr>
                                    </p:animEffect>
                                    <p:set>
                                      <p:cBhvr>
                                        <p:cTn id="7" dur="1" fill="hold">
                                          <p:stCondLst>
                                            <p:cond delay="499"/>
                                          </p:stCondLst>
                                        </p:cTn>
                                        <p:tgtEl>
                                          <p:spTgt spid="10242"/>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wipe(down)">
                                      <p:cBhvr>
                                        <p:cTn id="11" dur="500"/>
                                        <p:tgtEl>
                                          <p:spTgt spid="717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wipe(up)">
                                      <p:cBhvr>
                                        <p:cTn id="15"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249" y="914400"/>
            <a:ext cx="4607551" cy="3810000"/>
          </a:xfrm>
        </p:spPr>
        <p:txBody>
          <a:bodyPr/>
          <a:lstStyle/>
          <a:p>
            <a:pPr defTabSz="914400">
              <a:spcBef>
                <a:spcPts val="0"/>
              </a:spcBef>
              <a:defRPr/>
            </a:pPr>
            <a:r>
              <a:rPr lang="en-US" sz="2000" b="1" dirty="0" smtClean="0"/>
              <a:t>Have </a:t>
            </a:r>
            <a:r>
              <a:rPr lang="en-US" sz="2000" b="1" dirty="0"/>
              <a:t>an awesome experience while you build your e-learning storyboards!</a:t>
            </a:r>
            <a:r>
              <a:rPr lang="en-US" sz="1600" dirty="0"/>
              <a:t/>
            </a:r>
            <a:br>
              <a:rPr lang="en-US" sz="1600" dirty="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dirty="0" smtClean="0"/>
              <a:t>Contact information:</a:t>
            </a:r>
            <a:br>
              <a:rPr lang="en-US" sz="1600" dirty="0" smtClean="0"/>
            </a:br>
            <a:r>
              <a:rPr lang="en-US" sz="1600" dirty="0" smtClean="0"/>
              <a:t>cmrmediamama@gmail.com</a:t>
            </a:r>
            <a:br>
              <a:rPr lang="en-US" sz="1600" dirty="0" smtClean="0"/>
            </a:br>
            <a:r>
              <a:rPr lang="en-US" sz="1600" dirty="0" smtClean="0"/>
              <a:t>www.linkedin.com/in/cmrmediadesign</a:t>
            </a:r>
            <a:br>
              <a:rPr lang="en-US" sz="1600" dirty="0" smtClean="0"/>
            </a:br>
            <a:r>
              <a:rPr lang="en-US" sz="1600" dirty="0" smtClean="0"/>
              <a:t>www.cmrmediadesign.com</a:t>
            </a:r>
            <a:br>
              <a:rPr lang="en-US" sz="1600" dirty="0" smtClean="0"/>
            </a:br>
            <a:endParaRPr lang="en-US" sz="1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609600"/>
            <a:ext cx="3532403" cy="5943600"/>
          </a:xfrm>
          <a:prstGeom prst="rect">
            <a:avLst/>
          </a:prstGeom>
        </p:spPr>
      </p:pic>
    </p:spTree>
    <p:extLst>
      <p:ext uri="{BB962C8B-B14F-4D97-AF65-F5344CB8AC3E}">
        <p14:creationId xmlns:p14="http://schemas.microsoft.com/office/powerpoint/2010/main" val="14546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dirty="0" smtClean="0">
                <a:solidFill>
                  <a:schemeClr val="accent2">
                    <a:lumMod val="75000"/>
                  </a:schemeClr>
                </a:solidFill>
              </a:rPr>
              <a:t>E-learning storyboard Key points</a:t>
            </a:r>
            <a:endParaRPr lang="en-US" sz="2800" b="1" dirty="0">
              <a:solidFill>
                <a:schemeClr val="accent2">
                  <a:lumMod val="75000"/>
                </a:schemeClr>
              </a:solidFill>
            </a:endParaRPr>
          </a:p>
        </p:txBody>
      </p:sp>
      <p:sp>
        <p:nvSpPr>
          <p:cNvPr id="7" name="Block Arc 6"/>
          <p:cNvSpPr/>
          <p:nvPr/>
        </p:nvSpPr>
        <p:spPr>
          <a:xfrm>
            <a:off x="-3146535" y="1124393"/>
            <a:ext cx="5472816" cy="5472816"/>
          </a:xfrm>
          <a:prstGeom prst="blockArc">
            <a:avLst>
              <a:gd name="adj1" fmla="val 18900000"/>
              <a:gd name="adj2" fmla="val 2700000"/>
              <a:gd name="adj3" fmla="val 395"/>
            </a:avLst>
          </a:prstGeom>
        </p:spPr>
        <p:style>
          <a:lnRef idx="2">
            <a:schemeClr val="accent3">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 name="Freeform 7"/>
          <p:cNvSpPr/>
          <p:nvPr/>
        </p:nvSpPr>
        <p:spPr>
          <a:xfrm>
            <a:off x="1832338" y="2082718"/>
            <a:ext cx="5656275" cy="50816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Documentation</a:t>
            </a:r>
            <a:endParaRPr lang="en-US" sz="2600" kern="1200" dirty="0"/>
          </a:p>
        </p:txBody>
      </p:sp>
      <p:sp>
        <p:nvSpPr>
          <p:cNvPr id="9" name="Oval 8"/>
          <p:cNvSpPr/>
          <p:nvPr/>
        </p:nvSpPr>
        <p:spPr>
          <a:xfrm>
            <a:off x="1514736" y="2019198"/>
            <a:ext cx="635203" cy="635203"/>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9"/>
          <p:cNvSpPr/>
          <p:nvPr/>
        </p:nvSpPr>
        <p:spPr>
          <a:xfrm>
            <a:off x="2196472" y="2844718"/>
            <a:ext cx="5292140" cy="508162"/>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p:spPr>
        <p:style>
          <a:lnRef idx="2">
            <a:schemeClr val="lt1">
              <a:hueOff val="0"/>
              <a:satOff val="0"/>
              <a:lumOff val="0"/>
              <a:alphaOff val="0"/>
            </a:schemeClr>
          </a:lnRef>
          <a:fillRef idx="1">
            <a:schemeClr val="accent2">
              <a:hueOff val="-322498"/>
              <a:satOff val="8621"/>
              <a:lumOff val="1078"/>
              <a:alphaOff val="0"/>
            </a:schemeClr>
          </a:fillRef>
          <a:effectRef idx="0">
            <a:schemeClr val="accent2">
              <a:hueOff val="-322498"/>
              <a:satOff val="8621"/>
              <a:lumOff val="1078"/>
              <a:alphaOff val="0"/>
            </a:schemeClr>
          </a:effectRef>
          <a:fontRef idx="minor">
            <a:schemeClr val="lt1"/>
          </a:fontRef>
        </p:style>
        <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dirty="0">
                <a:solidFill>
                  <a:schemeClr val="tx1"/>
                </a:solidFill>
              </a:rPr>
              <a:t>C</a:t>
            </a:r>
            <a:r>
              <a:rPr lang="en-US" sz="2600" kern="1200" dirty="0" smtClean="0">
                <a:solidFill>
                  <a:schemeClr val="tx1"/>
                </a:solidFill>
                <a:effectLst/>
                <a:latin typeface="+mn-lt"/>
                <a:ea typeface="+mn-ea"/>
                <a:cs typeface="+mn-cs"/>
              </a:rPr>
              <a:t>ourse </a:t>
            </a:r>
            <a:r>
              <a:rPr lang="en-US" sz="2600" dirty="0">
                <a:solidFill>
                  <a:schemeClr val="tx1"/>
                </a:solidFill>
              </a:rPr>
              <a:t>M</a:t>
            </a:r>
            <a:r>
              <a:rPr lang="en-US" sz="2600" kern="1200" dirty="0" smtClean="0">
                <a:solidFill>
                  <a:schemeClr val="tx1"/>
                </a:solidFill>
                <a:effectLst/>
                <a:latin typeface="+mn-lt"/>
                <a:ea typeface="+mn-ea"/>
                <a:cs typeface="+mn-cs"/>
              </a:rPr>
              <a:t>aterial</a:t>
            </a:r>
            <a:endParaRPr lang="en-US" sz="2600" kern="1200" dirty="0"/>
          </a:p>
        </p:txBody>
      </p:sp>
      <p:sp>
        <p:nvSpPr>
          <p:cNvPr id="11" name="Oval 10"/>
          <p:cNvSpPr/>
          <p:nvPr/>
        </p:nvSpPr>
        <p:spPr>
          <a:xfrm>
            <a:off x="1878871" y="2781198"/>
            <a:ext cx="635203" cy="635203"/>
          </a:xfrm>
          <a:prstGeom prst="ellipse">
            <a:avLst/>
          </a:prstGeom>
        </p:spPr>
        <p:style>
          <a:lnRef idx="2">
            <a:schemeClr val="accent2">
              <a:hueOff val="-322498"/>
              <a:satOff val="8621"/>
              <a:lumOff val="107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11"/>
          <p:cNvSpPr/>
          <p:nvPr/>
        </p:nvSpPr>
        <p:spPr>
          <a:xfrm>
            <a:off x="2308232" y="3606718"/>
            <a:ext cx="5180380" cy="508162"/>
          </a:xfrm>
          <a:custGeom>
            <a:avLst/>
            <a:gdLst>
              <a:gd name="connsiteX0" fmla="*/ 0 w 5180380"/>
              <a:gd name="connsiteY0" fmla="*/ 0 h 508162"/>
              <a:gd name="connsiteX1" fmla="*/ 5180380 w 5180380"/>
              <a:gd name="connsiteY1" fmla="*/ 0 h 508162"/>
              <a:gd name="connsiteX2" fmla="*/ 5180380 w 5180380"/>
              <a:gd name="connsiteY2" fmla="*/ 508162 h 508162"/>
              <a:gd name="connsiteX3" fmla="*/ 0 w 5180380"/>
              <a:gd name="connsiteY3" fmla="*/ 508162 h 508162"/>
              <a:gd name="connsiteX4" fmla="*/ 0 w 518038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508162">
                <a:moveTo>
                  <a:pt x="0" y="0"/>
                </a:moveTo>
                <a:lnTo>
                  <a:pt x="5180380" y="0"/>
                </a:lnTo>
                <a:lnTo>
                  <a:pt x="5180380" y="508162"/>
                </a:lnTo>
                <a:lnTo>
                  <a:pt x="0" y="508162"/>
                </a:lnTo>
                <a:lnTo>
                  <a:pt x="0" y="0"/>
                </a:lnTo>
                <a:close/>
              </a:path>
            </a:pathLst>
          </a:custGeom>
        </p:spPr>
        <p:style>
          <a:lnRef idx="2">
            <a:schemeClr val="lt1">
              <a:hueOff val="0"/>
              <a:satOff val="0"/>
              <a:lumOff val="0"/>
              <a:alphaOff val="0"/>
            </a:schemeClr>
          </a:lnRef>
          <a:fillRef idx="1">
            <a:schemeClr val="accent2">
              <a:hueOff val="-644996"/>
              <a:satOff val="17241"/>
              <a:lumOff val="2157"/>
              <a:alphaOff val="0"/>
            </a:schemeClr>
          </a:fillRef>
          <a:effectRef idx="0">
            <a:schemeClr val="accent2">
              <a:hueOff val="-644996"/>
              <a:satOff val="17241"/>
              <a:lumOff val="2157"/>
              <a:alphaOff val="0"/>
            </a:schemeClr>
          </a:effectRef>
          <a:fontRef idx="minor">
            <a:schemeClr val="lt1"/>
          </a:fontRef>
        </p:style>
        <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effectLst/>
                <a:latin typeface="+mn-lt"/>
                <a:ea typeface="+mn-ea"/>
                <a:cs typeface="+mn-cs"/>
              </a:rPr>
              <a:t>Structure</a:t>
            </a:r>
            <a:endParaRPr lang="en-US" sz="2600" kern="1200" dirty="0"/>
          </a:p>
        </p:txBody>
      </p:sp>
      <p:sp>
        <p:nvSpPr>
          <p:cNvPr id="13" name="Oval 12"/>
          <p:cNvSpPr/>
          <p:nvPr/>
        </p:nvSpPr>
        <p:spPr>
          <a:xfrm>
            <a:off x="1990631" y="3543198"/>
            <a:ext cx="635203" cy="635203"/>
          </a:xfrm>
          <a:prstGeom prst="ellipse">
            <a:avLst/>
          </a:prstGeom>
        </p:spPr>
        <p:style>
          <a:lnRef idx="2">
            <a:schemeClr val="accent2">
              <a:hueOff val="-644996"/>
              <a:satOff val="17241"/>
              <a:lumOff val="215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2196472" y="4368718"/>
            <a:ext cx="5292140" cy="508162"/>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p:spPr>
        <p:style>
          <a:lnRef idx="2">
            <a:schemeClr val="lt1">
              <a:hueOff val="0"/>
              <a:satOff val="0"/>
              <a:lumOff val="0"/>
              <a:alphaOff val="0"/>
            </a:schemeClr>
          </a:lnRef>
          <a:fillRef idx="1">
            <a:schemeClr val="accent2">
              <a:hueOff val="-967494"/>
              <a:satOff val="25862"/>
              <a:lumOff val="3235"/>
              <a:alphaOff val="0"/>
            </a:schemeClr>
          </a:fillRef>
          <a:effectRef idx="0">
            <a:schemeClr val="accent2">
              <a:hueOff val="-967494"/>
              <a:satOff val="25862"/>
              <a:lumOff val="3235"/>
              <a:alphaOff val="0"/>
            </a:schemeClr>
          </a:effectRef>
          <a:fontRef idx="minor">
            <a:schemeClr val="lt1"/>
          </a:fontRef>
        </p:style>
        <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Interactivity</a:t>
            </a:r>
            <a:endParaRPr lang="en-US" sz="2600" kern="1200" dirty="0"/>
          </a:p>
        </p:txBody>
      </p:sp>
      <p:sp>
        <p:nvSpPr>
          <p:cNvPr id="15" name="Oval 14"/>
          <p:cNvSpPr/>
          <p:nvPr/>
        </p:nvSpPr>
        <p:spPr>
          <a:xfrm>
            <a:off x="1878871" y="4305198"/>
            <a:ext cx="635203" cy="635203"/>
          </a:xfrm>
          <a:prstGeom prst="ellipse">
            <a:avLst/>
          </a:prstGeom>
        </p:spPr>
        <p:style>
          <a:lnRef idx="2">
            <a:schemeClr val="accent2">
              <a:hueOff val="-967494"/>
              <a:satOff val="25862"/>
              <a:lumOff val="323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1832338" y="5130718"/>
            <a:ext cx="5656275" cy="50816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p:spPr>
        <p:style>
          <a:lnRef idx="2">
            <a:schemeClr val="lt1">
              <a:hueOff val="0"/>
              <a:satOff val="0"/>
              <a:lumOff val="0"/>
              <a:alphaOff val="0"/>
            </a:schemeClr>
          </a:lnRef>
          <a:fillRef idx="1">
            <a:schemeClr val="accent2">
              <a:hueOff val="-1289992"/>
              <a:satOff val="34483"/>
              <a:lumOff val="4313"/>
              <a:alphaOff val="0"/>
            </a:schemeClr>
          </a:fillRef>
          <a:effectRef idx="0">
            <a:schemeClr val="accent2">
              <a:hueOff val="-1289992"/>
              <a:satOff val="34483"/>
              <a:lumOff val="4313"/>
              <a:alphaOff val="0"/>
            </a:schemeClr>
          </a:effectRef>
          <a:fontRef idx="minor">
            <a:schemeClr val="lt1"/>
          </a:fontRef>
        </p:style>
        <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Functionality</a:t>
            </a:r>
            <a:endParaRPr lang="en-US" sz="2600" kern="1200" dirty="0"/>
          </a:p>
        </p:txBody>
      </p:sp>
      <p:sp>
        <p:nvSpPr>
          <p:cNvPr id="17" name="Oval 16"/>
          <p:cNvSpPr/>
          <p:nvPr/>
        </p:nvSpPr>
        <p:spPr>
          <a:xfrm>
            <a:off x="1514736" y="5067198"/>
            <a:ext cx="635203" cy="635203"/>
          </a:xfrm>
          <a:prstGeom prst="ellipse">
            <a:avLst/>
          </a:prstGeom>
        </p:spPr>
        <p:style>
          <a:lnRef idx="2">
            <a:schemeClr val="accent2">
              <a:hueOff val="-1289992"/>
              <a:satOff val="34483"/>
              <a:lumOff val="431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0872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dirty="0" smtClean="0">
                <a:solidFill>
                  <a:schemeClr val="accent2">
                    <a:lumMod val="75000"/>
                  </a:schemeClr>
                </a:solidFill>
              </a:rPr>
              <a:t>E-learning storyboard Key points</a:t>
            </a:r>
            <a:endParaRPr lang="en-US" sz="2800" b="1" dirty="0">
              <a:solidFill>
                <a:schemeClr val="accent2">
                  <a:lumMod val="75000"/>
                </a:schemeClr>
              </a:solidFill>
            </a:endParaRPr>
          </a:p>
        </p:txBody>
      </p:sp>
      <p:sp>
        <p:nvSpPr>
          <p:cNvPr id="5" name="Block Arc 4"/>
          <p:cNvSpPr/>
          <p:nvPr/>
        </p:nvSpPr>
        <p:spPr>
          <a:xfrm>
            <a:off x="-3146535" y="1124393"/>
            <a:ext cx="5472816" cy="5472816"/>
          </a:xfrm>
          <a:prstGeom prst="blockArc">
            <a:avLst>
              <a:gd name="adj1" fmla="val 18900000"/>
              <a:gd name="adj2" fmla="val 2700000"/>
              <a:gd name="adj3" fmla="val 395"/>
            </a:avLst>
          </a:prstGeom>
        </p:spPr>
        <p:style>
          <a:lnRef idx="2">
            <a:schemeClr val="accent3">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6" name="Freeform 5"/>
          <p:cNvSpPr/>
          <p:nvPr/>
        </p:nvSpPr>
        <p:spPr>
          <a:xfrm>
            <a:off x="1832338" y="2082718"/>
            <a:ext cx="5656275" cy="50816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Communication Tool</a:t>
            </a:r>
            <a:endParaRPr lang="en-US" sz="2600" kern="1200" dirty="0"/>
          </a:p>
        </p:txBody>
      </p:sp>
      <p:sp>
        <p:nvSpPr>
          <p:cNvPr id="7" name="Oval 6"/>
          <p:cNvSpPr/>
          <p:nvPr/>
        </p:nvSpPr>
        <p:spPr>
          <a:xfrm>
            <a:off x="1514736" y="2019198"/>
            <a:ext cx="635203" cy="635203"/>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Freeform 7"/>
          <p:cNvSpPr/>
          <p:nvPr/>
        </p:nvSpPr>
        <p:spPr>
          <a:xfrm>
            <a:off x="2196472" y="2844718"/>
            <a:ext cx="5292140" cy="508162"/>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p:spPr>
        <p:style>
          <a:lnRef idx="2">
            <a:schemeClr val="lt1">
              <a:hueOff val="0"/>
              <a:satOff val="0"/>
              <a:lumOff val="0"/>
              <a:alphaOff val="0"/>
            </a:schemeClr>
          </a:lnRef>
          <a:fillRef idx="1">
            <a:schemeClr val="accent2">
              <a:hueOff val="-322498"/>
              <a:satOff val="8621"/>
              <a:lumOff val="1078"/>
              <a:alphaOff val="0"/>
            </a:schemeClr>
          </a:fillRef>
          <a:effectRef idx="0">
            <a:schemeClr val="accent2">
              <a:hueOff val="-322498"/>
              <a:satOff val="8621"/>
              <a:lumOff val="1078"/>
              <a:alphaOff val="0"/>
            </a:schemeClr>
          </a:effectRef>
          <a:fontRef idx="minor">
            <a:schemeClr val="lt1"/>
          </a:fontRef>
        </p:style>
        <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Client</a:t>
            </a:r>
            <a:endParaRPr lang="en-US" sz="2600" kern="1200" dirty="0"/>
          </a:p>
        </p:txBody>
      </p:sp>
      <p:sp>
        <p:nvSpPr>
          <p:cNvPr id="9" name="Oval 8"/>
          <p:cNvSpPr/>
          <p:nvPr/>
        </p:nvSpPr>
        <p:spPr>
          <a:xfrm>
            <a:off x="1878871" y="2781198"/>
            <a:ext cx="635203" cy="635203"/>
          </a:xfrm>
          <a:prstGeom prst="ellipse">
            <a:avLst/>
          </a:prstGeom>
        </p:spPr>
        <p:style>
          <a:lnRef idx="2">
            <a:schemeClr val="accent2">
              <a:hueOff val="-322498"/>
              <a:satOff val="8621"/>
              <a:lumOff val="107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9"/>
          <p:cNvSpPr/>
          <p:nvPr/>
        </p:nvSpPr>
        <p:spPr>
          <a:xfrm>
            <a:off x="2308232" y="3606718"/>
            <a:ext cx="5180380" cy="508162"/>
          </a:xfrm>
          <a:custGeom>
            <a:avLst/>
            <a:gdLst>
              <a:gd name="connsiteX0" fmla="*/ 0 w 5180380"/>
              <a:gd name="connsiteY0" fmla="*/ 0 h 508162"/>
              <a:gd name="connsiteX1" fmla="*/ 5180380 w 5180380"/>
              <a:gd name="connsiteY1" fmla="*/ 0 h 508162"/>
              <a:gd name="connsiteX2" fmla="*/ 5180380 w 5180380"/>
              <a:gd name="connsiteY2" fmla="*/ 508162 h 508162"/>
              <a:gd name="connsiteX3" fmla="*/ 0 w 5180380"/>
              <a:gd name="connsiteY3" fmla="*/ 508162 h 508162"/>
              <a:gd name="connsiteX4" fmla="*/ 0 w 518038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508162">
                <a:moveTo>
                  <a:pt x="0" y="0"/>
                </a:moveTo>
                <a:lnTo>
                  <a:pt x="5180380" y="0"/>
                </a:lnTo>
                <a:lnTo>
                  <a:pt x="5180380" y="508162"/>
                </a:lnTo>
                <a:lnTo>
                  <a:pt x="0" y="508162"/>
                </a:lnTo>
                <a:lnTo>
                  <a:pt x="0" y="0"/>
                </a:lnTo>
                <a:close/>
              </a:path>
            </a:pathLst>
          </a:custGeom>
        </p:spPr>
        <p:style>
          <a:lnRef idx="2">
            <a:schemeClr val="lt1">
              <a:hueOff val="0"/>
              <a:satOff val="0"/>
              <a:lumOff val="0"/>
              <a:alphaOff val="0"/>
            </a:schemeClr>
          </a:lnRef>
          <a:fillRef idx="1">
            <a:schemeClr val="accent2">
              <a:hueOff val="-644996"/>
              <a:satOff val="17241"/>
              <a:lumOff val="2157"/>
              <a:alphaOff val="0"/>
            </a:schemeClr>
          </a:fillRef>
          <a:effectRef idx="0">
            <a:schemeClr val="accent2">
              <a:hueOff val="-644996"/>
              <a:satOff val="17241"/>
              <a:lumOff val="2157"/>
              <a:alphaOff val="0"/>
            </a:schemeClr>
          </a:effectRef>
          <a:fontRef idx="minor">
            <a:schemeClr val="lt1"/>
          </a:fontRef>
        </p:style>
        <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SME </a:t>
            </a:r>
            <a:r>
              <a:rPr lang="en-US" sz="2400" kern="1200" dirty="0" smtClean="0"/>
              <a:t>(Subject Matter Expert)</a:t>
            </a:r>
            <a:endParaRPr lang="en-US" sz="2400" kern="1200" dirty="0"/>
          </a:p>
        </p:txBody>
      </p:sp>
      <p:sp>
        <p:nvSpPr>
          <p:cNvPr id="11" name="Oval 10"/>
          <p:cNvSpPr/>
          <p:nvPr/>
        </p:nvSpPr>
        <p:spPr>
          <a:xfrm>
            <a:off x="1990631" y="3543198"/>
            <a:ext cx="635203" cy="635203"/>
          </a:xfrm>
          <a:prstGeom prst="ellipse">
            <a:avLst/>
          </a:prstGeom>
        </p:spPr>
        <p:style>
          <a:lnRef idx="2">
            <a:schemeClr val="accent2">
              <a:hueOff val="-644996"/>
              <a:satOff val="17241"/>
              <a:lumOff val="215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11"/>
          <p:cNvSpPr/>
          <p:nvPr/>
        </p:nvSpPr>
        <p:spPr>
          <a:xfrm>
            <a:off x="2196472" y="4368718"/>
            <a:ext cx="5292140" cy="508162"/>
          </a:xfrm>
          <a:custGeom>
            <a:avLst/>
            <a:gdLst>
              <a:gd name="connsiteX0" fmla="*/ 0 w 5292140"/>
              <a:gd name="connsiteY0" fmla="*/ 0 h 508162"/>
              <a:gd name="connsiteX1" fmla="*/ 5292140 w 5292140"/>
              <a:gd name="connsiteY1" fmla="*/ 0 h 508162"/>
              <a:gd name="connsiteX2" fmla="*/ 5292140 w 5292140"/>
              <a:gd name="connsiteY2" fmla="*/ 508162 h 508162"/>
              <a:gd name="connsiteX3" fmla="*/ 0 w 5292140"/>
              <a:gd name="connsiteY3" fmla="*/ 508162 h 508162"/>
              <a:gd name="connsiteX4" fmla="*/ 0 w 5292140"/>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140" h="508162">
                <a:moveTo>
                  <a:pt x="0" y="0"/>
                </a:moveTo>
                <a:lnTo>
                  <a:pt x="5292140" y="0"/>
                </a:lnTo>
                <a:lnTo>
                  <a:pt x="5292140" y="508162"/>
                </a:lnTo>
                <a:lnTo>
                  <a:pt x="0" y="508162"/>
                </a:lnTo>
                <a:lnTo>
                  <a:pt x="0" y="0"/>
                </a:lnTo>
                <a:close/>
              </a:path>
            </a:pathLst>
          </a:custGeom>
        </p:spPr>
        <p:style>
          <a:lnRef idx="2">
            <a:schemeClr val="lt1">
              <a:hueOff val="0"/>
              <a:satOff val="0"/>
              <a:lumOff val="0"/>
              <a:alphaOff val="0"/>
            </a:schemeClr>
          </a:lnRef>
          <a:fillRef idx="1">
            <a:schemeClr val="accent2">
              <a:hueOff val="-967494"/>
              <a:satOff val="25862"/>
              <a:lumOff val="3235"/>
              <a:alphaOff val="0"/>
            </a:schemeClr>
          </a:fillRef>
          <a:effectRef idx="0">
            <a:schemeClr val="accent2">
              <a:hueOff val="-967494"/>
              <a:satOff val="25862"/>
              <a:lumOff val="3235"/>
              <a:alphaOff val="0"/>
            </a:schemeClr>
          </a:effectRef>
          <a:fontRef idx="minor">
            <a:schemeClr val="lt1"/>
          </a:fontRef>
        </p:style>
        <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Instructional Designer</a:t>
            </a:r>
            <a:endParaRPr lang="en-US" sz="2600" kern="1200" dirty="0"/>
          </a:p>
        </p:txBody>
      </p:sp>
      <p:sp>
        <p:nvSpPr>
          <p:cNvPr id="13" name="Oval 12"/>
          <p:cNvSpPr/>
          <p:nvPr/>
        </p:nvSpPr>
        <p:spPr>
          <a:xfrm>
            <a:off x="1878871" y="4305198"/>
            <a:ext cx="635203" cy="635203"/>
          </a:xfrm>
          <a:prstGeom prst="ellipse">
            <a:avLst/>
          </a:prstGeom>
        </p:spPr>
        <p:style>
          <a:lnRef idx="2">
            <a:schemeClr val="accent2">
              <a:hueOff val="-967494"/>
              <a:satOff val="25862"/>
              <a:lumOff val="323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1832338" y="5130718"/>
            <a:ext cx="5656275" cy="508162"/>
          </a:xfrm>
          <a:custGeom>
            <a:avLst/>
            <a:gdLst>
              <a:gd name="connsiteX0" fmla="*/ 0 w 5656275"/>
              <a:gd name="connsiteY0" fmla="*/ 0 h 508162"/>
              <a:gd name="connsiteX1" fmla="*/ 5656275 w 5656275"/>
              <a:gd name="connsiteY1" fmla="*/ 0 h 508162"/>
              <a:gd name="connsiteX2" fmla="*/ 5656275 w 5656275"/>
              <a:gd name="connsiteY2" fmla="*/ 508162 h 508162"/>
              <a:gd name="connsiteX3" fmla="*/ 0 w 5656275"/>
              <a:gd name="connsiteY3" fmla="*/ 508162 h 508162"/>
              <a:gd name="connsiteX4" fmla="*/ 0 w 5656275"/>
              <a:gd name="connsiteY4" fmla="*/ 0 h 50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6275" h="508162">
                <a:moveTo>
                  <a:pt x="0" y="0"/>
                </a:moveTo>
                <a:lnTo>
                  <a:pt x="5656275" y="0"/>
                </a:lnTo>
                <a:lnTo>
                  <a:pt x="5656275" y="508162"/>
                </a:lnTo>
                <a:lnTo>
                  <a:pt x="0" y="508162"/>
                </a:lnTo>
                <a:lnTo>
                  <a:pt x="0" y="0"/>
                </a:lnTo>
                <a:close/>
              </a:path>
            </a:pathLst>
          </a:custGeom>
        </p:spPr>
        <p:style>
          <a:lnRef idx="2">
            <a:schemeClr val="lt1">
              <a:hueOff val="0"/>
              <a:satOff val="0"/>
              <a:lumOff val="0"/>
              <a:alphaOff val="0"/>
            </a:schemeClr>
          </a:lnRef>
          <a:fillRef idx="1">
            <a:schemeClr val="accent2">
              <a:hueOff val="-1289992"/>
              <a:satOff val="34483"/>
              <a:lumOff val="4313"/>
              <a:alphaOff val="0"/>
            </a:schemeClr>
          </a:fillRef>
          <a:effectRef idx="0">
            <a:schemeClr val="accent2">
              <a:hueOff val="-1289992"/>
              <a:satOff val="34483"/>
              <a:lumOff val="4313"/>
              <a:alphaOff val="0"/>
            </a:schemeClr>
          </a:effectRef>
          <a:fontRef idx="minor">
            <a:schemeClr val="lt1"/>
          </a:fontRef>
        </p:style>
        <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Developer</a:t>
            </a:r>
            <a:endParaRPr lang="en-US" sz="2600" kern="1200" dirty="0"/>
          </a:p>
        </p:txBody>
      </p:sp>
      <p:sp>
        <p:nvSpPr>
          <p:cNvPr id="15" name="Oval 14"/>
          <p:cNvSpPr/>
          <p:nvPr/>
        </p:nvSpPr>
        <p:spPr>
          <a:xfrm>
            <a:off x="1514736" y="5067198"/>
            <a:ext cx="635203" cy="635203"/>
          </a:xfrm>
          <a:prstGeom prst="ellipse">
            <a:avLst/>
          </a:prstGeom>
        </p:spPr>
        <p:style>
          <a:lnRef idx="2">
            <a:schemeClr val="accent2">
              <a:hueOff val="-1289992"/>
              <a:satOff val="34483"/>
              <a:lumOff val="431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7" name="Group 16"/>
          <p:cNvGrpSpPr/>
          <p:nvPr/>
        </p:nvGrpSpPr>
        <p:grpSpPr>
          <a:xfrm>
            <a:off x="2625834" y="1469347"/>
            <a:ext cx="5396332" cy="9304020"/>
            <a:chOff x="2260885" y="360858"/>
            <a:chExt cx="6122504" cy="10556041"/>
          </a:xfrm>
        </p:grpSpPr>
        <p:pic>
          <p:nvPicPr>
            <p:cNvPr id="3075" name="Picture 3" descr="C:\Users\MediaDesign\Documents\CMR Projects\elB\Power Engineers\templates\10032-Bruce2-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885" y="360858"/>
              <a:ext cx="6122504" cy="1055604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114800" y="2781198"/>
              <a:ext cx="3810000" cy="2618950"/>
            </a:xfrm>
            <a:prstGeom prst="rect">
              <a:avLst/>
            </a:prstGeom>
            <a:noFill/>
          </p:spPr>
          <p:txBody>
            <a:bodyPr wrap="square" rtlCol="0">
              <a:spAutoFit/>
            </a:bodyPr>
            <a:lstStyle/>
            <a:p>
              <a:pPr algn="ctr"/>
              <a:r>
                <a:rPr lang="en-US" sz="4800" b="1" dirty="0" smtClean="0">
                  <a:solidFill>
                    <a:srgbClr val="C00000"/>
                  </a:solidFill>
                </a:rPr>
                <a:t>How can you </a:t>
              </a:r>
            </a:p>
            <a:p>
              <a:pPr algn="ctr"/>
              <a:r>
                <a:rPr lang="en-US" sz="4800" b="1" dirty="0" smtClean="0">
                  <a:solidFill>
                    <a:srgbClr val="C00000"/>
                  </a:solidFill>
                </a:rPr>
                <a:t>know?</a:t>
              </a:r>
              <a:endParaRPr lang="en-US" sz="4800" b="1" dirty="0">
                <a:solidFill>
                  <a:srgbClr val="C00000"/>
                </a:solidFill>
              </a:endParaRPr>
            </a:p>
          </p:txBody>
        </p:sp>
      </p:grpSp>
    </p:spTree>
    <p:extLst>
      <p:ext uri="{BB962C8B-B14F-4D97-AF65-F5344CB8AC3E}">
        <p14:creationId xmlns:p14="http://schemas.microsoft.com/office/powerpoint/2010/main" val="1124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dirty="0" smtClean="0">
                <a:solidFill>
                  <a:schemeClr val="accent2">
                    <a:lumMod val="75000"/>
                  </a:schemeClr>
                </a:solidFill>
              </a:rPr>
              <a:t>E-learning storyboard Key points</a:t>
            </a:r>
            <a:endParaRPr lang="en-US" sz="2800" b="1" dirty="0">
              <a:solidFill>
                <a:schemeClr val="accent2">
                  <a:lumMod val="75000"/>
                </a:schemeClr>
              </a:solidFill>
            </a:endParaRPr>
          </a:p>
        </p:txBody>
      </p:sp>
      <p:sp>
        <p:nvSpPr>
          <p:cNvPr id="6" name="Block Arc 5"/>
          <p:cNvSpPr/>
          <p:nvPr/>
        </p:nvSpPr>
        <p:spPr>
          <a:xfrm>
            <a:off x="-3146535" y="1124393"/>
            <a:ext cx="5472816" cy="5472816"/>
          </a:xfrm>
          <a:prstGeom prst="blockArc">
            <a:avLst>
              <a:gd name="adj1" fmla="val 18900000"/>
              <a:gd name="adj2" fmla="val 2700000"/>
              <a:gd name="adj3" fmla="val 395"/>
            </a:avLst>
          </a:prstGeom>
        </p:spPr>
        <p:style>
          <a:lnRef idx="2">
            <a:schemeClr val="accent3">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Freeform 6"/>
          <p:cNvSpPr/>
          <p:nvPr/>
        </p:nvSpPr>
        <p:spPr>
          <a:xfrm>
            <a:off x="2012779" y="223520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Purposeful Learning Experience</a:t>
            </a:r>
            <a:endParaRPr lang="en-US" sz="2400" kern="1200" dirty="0"/>
          </a:p>
        </p:txBody>
      </p:sp>
      <p:sp>
        <p:nvSpPr>
          <p:cNvPr id="8" name="Oval 7"/>
          <p:cNvSpPr/>
          <p:nvPr/>
        </p:nvSpPr>
        <p:spPr>
          <a:xfrm>
            <a:off x="1504779" y="2133600"/>
            <a:ext cx="1015999" cy="1015999"/>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4098" name="Picture 2" descr="C:\Users\MediaDesign\Documents\CMR Projects\elB\Power Engineers\templates\9920-Bruce2-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186" y="1447800"/>
            <a:ext cx="2692159" cy="771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5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1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Benefits</a:t>
            </a:r>
            <a:endParaRPr lang="en-US" dirty="0"/>
          </a:p>
        </p:txBody>
      </p:sp>
      <p:sp>
        <p:nvSpPr>
          <p:cNvPr id="8" name="Freeform 7"/>
          <p:cNvSpPr/>
          <p:nvPr/>
        </p:nvSpPr>
        <p:spPr>
          <a:xfrm>
            <a:off x="3889517" y="1807470"/>
            <a:ext cx="2689782" cy="1216545"/>
          </a:xfrm>
          <a:custGeom>
            <a:avLst/>
            <a:gdLst>
              <a:gd name="connsiteX0" fmla="*/ 0 w 2689782"/>
              <a:gd name="connsiteY0" fmla="*/ 0 h 1216545"/>
              <a:gd name="connsiteX1" fmla="*/ 2689782 w 2689782"/>
              <a:gd name="connsiteY1" fmla="*/ 0 h 1216545"/>
              <a:gd name="connsiteX2" fmla="*/ 2689782 w 2689782"/>
              <a:gd name="connsiteY2" fmla="*/ 1216545 h 1216545"/>
              <a:gd name="connsiteX3" fmla="*/ 0 w 2689782"/>
              <a:gd name="connsiteY3" fmla="*/ 1216545 h 1216545"/>
              <a:gd name="connsiteX4" fmla="*/ 0 w 2689782"/>
              <a:gd name="connsiteY4" fmla="*/ 0 h 1216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782" h="1216545">
                <a:moveTo>
                  <a:pt x="0" y="0"/>
                </a:moveTo>
                <a:lnTo>
                  <a:pt x="2689782" y="0"/>
                </a:lnTo>
                <a:lnTo>
                  <a:pt x="2689782" y="1216545"/>
                </a:lnTo>
                <a:lnTo>
                  <a:pt x="0" y="12165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effectLst/>
                <a:latin typeface="+mn-lt"/>
                <a:ea typeface="+mn-ea"/>
                <a:cs typeface="+mn-cs"/>
              </a:rPr>
              <a:t>Clearly define reference for everyone involved</a:t>
            </a:r>
            <a:endParaRPr lang="en-US" sz="2100" kern="1200" dirty="0"/>
          </a:p>
        </p:txBody>
      </p:sp>
      <p:sp>
        <p:nvSpPr>
          <p:cNvPr id="9" name="Rectangle 8"/>
          <p:cNvSpPr/>
          <p:nvPr/>
        </p:nvSpPr>
        <p:spPr>
          <a:xfrm>
            <a:off x="2564699" y="1807470"/>
            <a:ext cx="1204380" cy="12165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2564699" y="3224746"/>
            <a:ext cx="2689782" cy="1216545"/>
          </a:xfrm>
          <a:custGeom>
            <a:avLst/>
            <a:gdLst>
              <a:gd name="connsiteX0" fmla="*/ 0 w 2689782"/>
              <a:gd name="connsiteY0" fmla="*/ 0 h 1216545"/>
              <a:gd name="connsiteX1" fmla="*/ 2689782 w 2689782"/>
              <a:gd name="connsiteY1" fmla="*/ 0 h 1216545"/>
              <a:gd name="connsiteX2" fmla="*/ 2689782 w 2689782"/>
              <a:gd name="connsiteY2" fmla="*/ 1216545 h 1216545"/>
              <a:gd name="connsiteX3" fmla="*/ 0 w 2689782"/>
              <a:gd name="connsiteY3" fmla="*/ 1216545 h 1216545"/>
              <a:gd name="connsiteX4" fmla="*/ 0 w 2689782"/>
              <a:gd name="connsiteY4" fmla="*/ 0 h 1216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782" h="1216545">
                <a:moveTo>
                  <a:pt x="0" y="0"/>
                </a:moveTo>
                <a:lnTo>
                  <a:pt x="2689782" y="0"/>
                </a:lnTo>
                <a:lnTo>
                  <a:pt x="2689782" y="1216545"/>
                </a:lnTo>
                <a:lnTo>
                  <a:pt x="0" y="12165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effectLst/>
                <a:latin typeface="+mn-lt"/>
                <a:ea typeface="+mn-ea"/>
                <a:cs typeface="+mn-cs"/>
              </a:rPr>
              <a:t>Efficient way to develop an e-learning course</a:t>
            </a:r>
            <a:endParaRPr lang="en-US" sz="2100" kern="1200" dirty="0"/>
          </a:p>
        </p:txBody>
      </p:sp>
      <p:sp>
        <p:nvSpPr>
          <p:cNvPr id="11" name="Rectangle 10"/>
          <p:cNvSpPr/>
          <p:nvPr/>
        </p:nvSpPr>
        <p:spPr>
          <a:xfrm>
            <a:off x="5374920" y="3224746"/>
            <a:ext cx="1204380" cy="12165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3889517" y="4642022"/>
            <a:ext cx="2689782" cy="1216545"/>
          </a:xfrm>
          <a:custGeom>
            <a:avLst/>
            <a:gdLst>
              <a:gd name="connsiteX0" fmla="*/ 0 w 2689782"/>
              <a:gd name="connsiteY0" fmla="*/ 0 h 1216545"/>
              <a:gd name="connsiteX1" fmla="*/ 2689782 w 2689782"/>
              <a:gd name="connsiteY1" fmla="*/ 0 h 1216545"/>
              <a:gd name="connsiteX2" fmla="*/ 2689782 w 2689782"/>
              <a:gd name="connsiteY2" fmla="*/ 1216545 h 1216545"/>
              <a:gd name="connsiteX3" fmla="*/ 0 w 2689782"/>
              <a:gd name="connsiteY3" fmla="*/ 1216545 h 1216545"/>
              <a:gd name="connsiteX4" fmla="*/ 0 w 2689782"/>
              <a:gd name="connsiteY4" fmla="*/ 0 h 1216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782" h="1216545">
                <a:moveTo>
                  <a:pt x="0" y="0"/>
                </a:moveTo>
                <a:lnTo>
                  <a:pt x="2689782" y="0"/>
                </a:lnTo>
                <a:lnTo>
                  <a:pt x="2689782" y="1216545"/>
                </a:lnTo>
                <a:lnTo>
                  <a:pt x="0" y="12165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effectLst/>
                <a:latin typeface="+mn-lt"/>
                <a:ea typeface="+mn-ea"/>
                <a:cs typeface="+mn-cs"/>
              </a:rPr>
              <a:t>Define the best  learning model for your audience</a:t>
            </a:r>
            <a:endParaRPr lang="en-US" sz="2100" kern="1200" dirty="0"/>
          </a:p>
        </p:txBody>
      </p:sp>
      <p:sp>
        <p:nvSpPr>
          <p:cNvPr id="13" name="Rectangle 12"/>
          <p:cNvSpPr/>
          <p:nvPr/>
        </p:nvSpPr>
        <p:spPr>
          <a:xfrm>
            <a:off x="2564699" y="4642022"/>
            <a:ext cx="1204380" cy="121654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extBox 2"/>
          <p:cNvSpPr txBox="1"/>
          <p:nvPr/>
        </p:nvSpPr>
        <p:spPr>
          <a:xfrm>
            <a:off x="2590800" y="1828800"/>
            <a:ext cx="1143000" cy="1107996"/>
          </a:xfrm>
          <a:prstGeom prst="rect">
            <a:avLst/>
          </a:prstGeom>
          <a:noFill/>
        </p:spPr>
        <p:txBody>
          <a:bodyPr wrap="square" rtlCol="0">
            <a:spAutoFit/>
          </a:bodyPr>
          <a:lstStyle/>
          <a:p>
            <a:pPr algn="ctr"/>
            <a:r>
              <a:rPr lang="en-US" sz="6600" b="1" dirty="0" smtClean="0"/>
              <a:t>1</a:t>
            </a:r>
            <a:endParaRPr lang="en-US" sz="9600" b="1" dirty="0"/>
          </a:p>
        </p:txBody>
      </p:sp>
      <p:sp>
        <p:nvSpPr>
          <p:cNvPr id="5" name="TextBox 4"/>
          <p:cNvSpPr txBox="1"/>
          <p:nvPr/>
        </p:nvSpPr>
        <p:spPr>
          <a:xfrm>
            <a:off x="5410200" y="3276600"/>
            <a:ext cx="1143000" cy="1107996"/>
          </a:xfrm>
          <a:prstGeom prst="rect">
            <a:avLst/>
          </a:prstGeom>
          <a:noFill/>
        </p:spPr>
        <p:txBody>
          <a:bodyPr wrap="square" rtlCol="0">
            <a:spAutoFit/>
          </a:bodyPr>
          <a:lstStyle/>
          <a:p>
            <a:pPr algn="ctr"/>
            <a:r>
              <a:rPr lang="en-US" sz="6600" b="1" dirty="0"/>
              <a:t>2</a:t>
            </a:r>
            <a:endParaRPr lang="en-US" sz="9600" b="1" dirty="0"/>
          </a:p>
        </p:txBody>
      </p:sp>
      <p:sp>
        <p:nvSpPr>
          <p:cNvPr id="6" name="TextBox 5"/>
          <p:cNvSpPr txBox="1"/>
          <p:nvPr/>
        </p:nvSpPr>
        <p:spPr>
          <a:xfrm>
            <a:off x="2590800" y="4648200"/>
            <a:ext cx="1143000" cy="1107996"/>
          </a:xfrm>
          <a:prstGeom prst="rect">
            <a:avLst/>
          </a:prstGeom>
          <a:noFill/>
        </p:spPr>
        <p:txBody>
          <a:bodyPr wrap="square" rtlCol="0">
            <a:spAutoFit/>
          </a:bodyPr>
          <a:lstStyle/>
          <a:p>
            <a:pPr algn="ctr"/>
            <a:r>
              <a:rPr lang="en-US" sz="6600" b="1" dirty="0"/>
              <a:t>3</a:t>
            </a:r>
            <a:endParaRPr lang="en-US" sz="9600" b="1" dirty="0"/>
          </a:p>
        </p:txBody>
      </p:sp>
    </p:spTree>
    <p:extLst>
      <p:ext uri="{BB962C8B-B14F-4D97-AF65-F5344CB8AC3E}">
        <p14:creationId xmlns:p14="http://schemas.microsoft.com/office/powerpoint/2010/main" val="7637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MediaDesign\Documents\CMR Projects\elB\FranklinCovey_The Diversity Advantage\images\14171-Storyline-Character-Carrie-Business\843-Carrie-medium_holdingp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 y="1711986"/>
            <a:ext cx="3033902" cy="10464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800" b="1" dirty="0" smtClean="0">
                <a:solidFill>
                  <a:schemeClr val="accent2">
                    <a:lumMod val="75000"/>
                  </a:schemeClr>
                </a:solidFill>
              </a:rPr>
              <a:t>STEP 1 </a:t>
            </a:r>
            <a:br>
              <a:rPr lang="en-US" sz="2800" b="1" dirty="0" smtClean="0">
                <a:solidFill>
                  <a:schemeClr val="accent2">
                    <a:lumMod val="75000"/>
                  </a:schemeClr>
                </a:solidFill>
              </a:rPr>
            </a:br>
            <a:r>
              <a:rPr lang="en-US" sz="2800" b="1" dirty="0" smtClean="0">
                <a:solidFill>
                  <a:schemeClr val="accent2">
                    <a:lumMod val="75000"/>
                  </a:schemeClr>
                </a:solidFill>
              </a:rPr>
              <a:t>Understand </a:t>
            </a:r>
            <a:r>
              <a:rPr lang="en-US" sz="2800" b="1" dirty="0">
                <a:solidFill>
                  <a:schemeClr val="accent2">
                    <a:lumMod val="75000"/>
                  </a:schemeClr>
                </a:solidFill>
              </a:rPr>
              <a:t>the Course </a:t>
            </a:r>
            <a:r>
              <a:rPr lang="en-US" sz="2800" b="1" dirty="0" smtClean="0">
                <a:solidFill>
                  <a:schemeClr val="accent2">
                    <a:lumMod val="75000"/>
                  </a:schemeClr>
                </a:solidFill>
              </a:rPr>
              <a:t>Goal</a:t>
            </a:r>
            <a:endParaRPr lang="en-US" sz="2800" b="1" dirty="0">
              <a:solidFill>
                <a:schemeClr val="accent2">
                  <a:lumMod val="75000"/>
                </a:schemeClr>
              </a:solidFill>
            </a:endParaRPr>
          </a:p>
        </p:txBody>
      </p:sp>
      <p:sp>
        <p:nvSpPr>
          <p:cNvPr id="4" name="Rectangle 3"/>
          <p:cNvSpPr/>
          <p:nvPr/>
        </p:nvSpPr>
        <p:spPr>
          <a:xfrm>
            <a:off x="3317192" y="2284818"/>
            <a:ext cx="5141008" cy="1754326"/>
          </a:xfrm>
          <a:prstGeom prst="rect">
            <a:avLst/>
          </a:prstGeom>
        </p:spPr>
        <p:txBody>
          <a:bodyPr wrap="square">
            <a:spAutoFit/>
          </a:bodyPr>
          <a:lstStyle/>
          <a:p>
            <a:pPr algn="ctr"/>
            <a:r>
              <a:rPr lang="en-US" sz="3600" b="1" dirty="0">
                <a:solidFill>
                  <a:srgbClr val="C00000"/>
                </a:solidFill>
              </a:rPr>
              <a:t>Why are we creating this course? </a:t>
            </a:r>
          </a:p>
        </p:txBody>
      </p:sp>
      <p:sp>
        <p:nvSpPr>
          <p:cNvPr id="5" name="Rectangle 4"/>
          <p:cNvSpPr/>
          <p:nvPr/>
        </p:nvSpPr>
        <p:spPr>
          <a:xfrm>
            <a:off x="3962400" y="4572000"/>
            <a:ext cx="4256141" cy="1200329"/>
          </a:xfrm>
          <a:prstGeom prst="rect">
            <a:avLst/>
          </a:prstGeom>
        </p:spPr>
        <p:txBody>
          <a:bodyPr wrap="square">
            <a:spAutoFit/>
          </a:bodyPr>
          <a:lstStyle/>
          <a:p>
            <a:pPr algn="ctr"/>
            <a:r>
              <a:rPr lang="en-US" sz="3600" b="1" dirty="0">
                <a:solidFill>
                  <a:srgbClr val="C00000"/>
                </a:solidFill>
              </a:rPr>
              <a:t>What outcome do we want?</a:t>
            </a:r>
          </a:p>
        </p:txBody>
      </p:sp>
      <p:pic>
        <p:nvPicPr>
          <p:cNvPr id="10242" name="Picture 2" descr="C:\Users\MediaDesign\Documents\CMR Projects\elB\FranklinCovey_The Diversity Advantage\images\14199-Sherri-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0" y="1736049"/>
            <a:ext cx="16022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MediaDesign\Documents\CMR Projects\elB\FranklinCovey_The Diversity Advantage\images\14171-Storyline-Character-Carrie-Business\841-Carrie-medium_writingpa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71" y="1676798"/>
            <a:ext cx="3616714" cy="1053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44"/>
                                        </p:tgtEl>
                                      </p:cBhvr>
                                    </p:animEffect>
                                    <p:set>
                                      <p:cBhvr>
                                        <p:cTn id="12" dur="1" fill="hold">
                                          <p:stCondLst>
                                            <p:cond delay="499"/>
                                          </p:stCondLst>
                                        </p:cTn>
                                        <p:tgtEl>
                                          <p:spTgt spid="1024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43"/>
                                        </p:tgtEl>
                                        <p:attrNameLst>
                                          <p:attrName>style.visibility</p:attrName>
                                        </p:attrNameLst>
                                      </p:cBhvr>
                                      <p:to>
                                        <p:strVal val="visible"/>
                                      </p:to>
                                    </p:set>
                                    <p:animEffect transition="in" filter="fade">
                                      <p:cBhvr>
                                        <p:cTn id="16" dur="500"/>
                                        <p:tgtEl>
                                          <p:spTgt spid="10243"/>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accent2">
                    <a:lumMod val="75000"/>
                  </a:schemeClr>
                </a:solidFill>
              </a:rPr>
              <a:t>STEP 2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Gather and Map </a:t>
            </a:r>
            <a:r>
              <a:rPr lang="en-US" sz="2800" b="1" dirty="0" smtClean="0">
                <a:solidFill>
                  <a:schemeClr val="accent2">
                    <a:lumMod val="75000"/>
                  </a:schemeClr>
                </a:solidFill>
              </a:rPr>
              <a:t>Content</a:t>
            </a:r>
            <a:endParaRPr lang="en-US" sz="2800" b="1" dirty="0">
              <a:solidFill>
                <a:schemeClr val="accent2">
                  <a:lumMod val="75000"/>
                </a:schemeClr>
              </a:solidFill>
            </a:endParaRPr>
          </a:p>
        </p:txBody>
      </p:sp>
      <p:sp>
        <p:nvSpPr>
          <p:cNvPr id="6" name="Freeform 5"/>
          <p:cNvSpPr/>
          <p:nvPr/>
        </p:nvSpPr>
        <p:spPr>
          <a:xfrm>
            <a:off x="1524004" y="2183147"/>
            <a:ext cx="6324590" cy="1309687"/>
          </a:xfrm>
          <a:custGeom>
            <a:avLst/>
            <a:gdLst>
              <a:gd name="connsiteX0" fmla="*/ 0 w 6172194"/>
              <a:gd name="connsiteY0" fmla="*/ 0 h 1309687"/>
              <a:gd name="connsiteX1" fmla="*/ 6172194 w 6172194"/>
              <a:gd name="connsiteY1" fmla="*/ 0 h 1309687"/>
              <a:gd name="connsiteX2" fmla="*/ 6172194 w 6172194"/>
              <a:gd name="connsiteY2" fmla="*/ 1309687 h 1309687"/>
              <a:gd name="connsiteX3" fmla="*/ 0 w 6172194"/>
              <a:gd name="connsiteY3" fmla="*/ 1309687 h 1309687"/>
              <a:gd name="connsiteX4" fmla="*/ 0 w 6172194"/>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2194" h="1309687">
                <a:moveTo>
                  <a:pt x="0" y="0"/>
                </a:moveTo>
                <a:lnTo>
                  <a:pt x="6172194" y="0"/>
                </a:lnTo>
                <a:lnTo>
                  <a:pt x="6172194" y="1309687"/>
                </a:lnTo>
                <a:lnTo>
                  <a:pt x="0" y="130968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effectLst/>
                <a:latin typeface="+mn-lt"/>
                <a:ea typeface="Calibri"/>
                <a:cs typeface="Times New Roman"/>
              </a:rPr>
              <a:t>Analyze Needs</a:t>
            </a:r>
            <a:endParaRPr lang="en-US" sz="2800" b="1" kern="1200" dirty="0"/>
          </a:p>
        </p:txBody>
      </p:sp>
      <p:sp>
        <p:nvSpPr>
          <p:cNvPr id="7" name="Freeform 6"/>
          <p:cNvSpPr/>
          <p:nvPr/>
        </p:nvSpPr>
        <p:spPr>
          <a:xfrm>
            <a:off x="1524004" y="3558319"/>
            <a:ext cx="6324590" cy="1309687"/>
          </a:xfrm>
          <a:custGeom>
            <a:avLst/>
            <a:gdLst>
              <a:gd name="connsiteX0" fmla="*/ 0 w 6324590"/>
              <a:gd name="connsiteY0" fmla="*/ 0 h 1309687"/>
              <a:gd name="connsiteX1" fmla="*/ 6324590 w 6324590"/>
              <a:gd name="connsiteY1" fmla="*/ 0 h 1309687"/>
              <a:gd name="connsiteX2" fmla="*/ 6324590 w 6324590"/>
              <a:gd name="connsiteY2" fmla="*/ 1309687 h 1309687"/>
              <a:gd name="connsiteX3" fmla="*/ 0 w 6324590"/>
              <a:gd name="connsiteY3" fmla="*/ 1309687 h 1309687"/>
              <a:gd name="connsiteX4" fmla="*/ 0 w 6324590"/>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590" h="1309687">
                <a:moveTo>
                  <a:pt x="0" y="0"/>
                </a:moveTo>
                <a:lnTo>
                  <a:pt x="6324590" y="0"/>
                </a:lnTo>
                <a:lnTo>
                  <a:pt x="6324590" y="1309687"/>
                </a:lnTo>
                <a:lnTo>
                  <a:pt x="0" y="1309687"/>
                </a:lnTo>
                <a:lnTo>
                  <a:pt x="0" y="0"/>
                </a:lnTo>
                <a:close/>
              </a:path>
            </a:pathLst>
          </a:custGeom>
        </p:spPr>
        <p:style>
          <a:lnRef idx="2">
            <a:schemeClr val="lt1">
              <a:hueOff val="0"/>
              <a:satOff val="0"/>
              <a:lumOff val="0"/>
              <a:alphaOff val="0"/>
            </a:schemeClr>
          </a:lnRef>
          <a:fillRef idx="1">
            <a:schemeClr val="accent2">
              <a:hueOff val="-644996"/>
              <a:satOff val="17241"/>
              <a:lumOff val="2157"/>
              <a:alphaOff val="0"/>
            </a:schemeClr>
          </a:fillRef>
          <a:effectRef idx="0">
            <a:schemeClr val="accent2">
              <a:hueOff val="-644996"/>
              <a:satOff val="17241"/>
              <a:lumOff val="2157"/>
              <a:alphaOff val="0"/>
            </a:schemeClr>
          </a:effectRef>
          <a:fontRef idx="minor">
            <a:schemeClr val="lt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effectLst/>
                <a:latin typeface="+mn-lt"/>
                <a:ea typeface="Calibri"/>
                <a:cs typeface="Times New Roman"/>
              </a:rPr>
              <a:t>Identify Required Knowledge</a:t>
            </a:r>
            <a:endParaRPr lang="en-US" sz="2800" b="1" kern="1200" dirty="0"/>
          </a:p>
        </p:txBody>
      </p:sp>
      <p:sp>
        <p:nvSpPr>
          <p:cNvPr id="8" name="Freeform 7"/>
          <p:cNvSpPr/>
          <p:nvPr/>
        </p:nvSpPr>
        <p:spPr>
          <a:xfrm>
            <a:off x="1524004" y="4933491"/>
            <a:ext cx="6324590" cy="1309687"/>
          </a:xfrm>
          <a:custGeom>
            <a:avLst/>
            <a:gdLst>
              <a:gd name="connsiteX0" fmla="*/ 0 w 6324590"/>
              <a:gd name="connsiteY0" fmla="*/ 0 h 1309687"/>
              <a:gd name="connsiteX1" fmla="*/ 6324590 w 6324590"/>
              <a:gd name="connsiteY1" fmla="*/ 0 h 1309687"/>
              <a:gd name="connsiteX2" fmla="*/ 6324590 w 6324590"/>
              <a:gd name="connsiteY2" fmla="*/ 1309687 h 1309687"/>
              <a:gd name="connsiteX3" fmla="*/ 0 w 6324590"/>
              <a:gd name="connsiteY3" fmla="*/ 1309687 h 1309687"/>
              <a:gd name="connsiteX4" fmla="*/ 0 w 6324590"/>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590" h="1309687">
                <a:moveTo>
                  <a:pt x="0" y="0"/>
                </a:moveTo>
                <a:lnTo>
                  <a:pt x="6324590" y="0"/>
                </a:lnTo>
                <a:lnTo>
                  <a:pt x="6324590" y="1309687"/>
                </a:lnTo>
                <a:lnTo>
                  <a:pt x="0" y="1309687"/>
                </a:lnTo>
                <a:lnTo>
                  <a:pt x="0" y="0"/>
                </a:lnTo>
                <a:close/>
              </a:path>
            </a:pathLst>
          </a:custGeom>
        </p:spPr>
        <p:style>
          <a:lnRef idx="2">
            <a:schemeClr val="lt1">
              <a:hueOff val="0"/>
              <a:satOff val="0"/>
              <a:lumOff val="0"/>
              <a:alphaOff val="0"/>
            </a:schemeClr>
          </a:lnRef>
          <a:fillRef idx="1">
            <a:schemeClr val="accent2">
              <a:hueOff val="-1289992"/>
              <a:satOff val="34483"/>
              <a:lumOff val="4313"/>
              <a:alphaOff val="0"/>
            </a:schemeClr>
          </a:fillRef>
          <a:effectRef idx="0">
            <a:schemeClr val="accent2">
              <a:hueOff val="-1289992"/>
              <a:satOff val="34483"/>
              <a:lumOff val="4313"/>
              <a:alphaOff val="0"/>
            </a:schemeClr>
          </a:effectRef>
          <a:fontRef idx="minor">
            <a:schemeClr val="lt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effectLst/>
                <a:latin typeface="+mn-lt"/>
                <a:ea typeface="Calibri"/>
                <a:cs typeface="Times New Roman"/>
              </a:rPr>
              <a:t>Identify Constraints</a:t>
            </a:r>
            <a:endParaRPr lang="en-US" sz="2800" b="1" kern="1200" dirty="0"/>
          </a:p>
        </p:txBody>
      </p:sp>
    </p:spTree>
    <p:extLst>
      <p:ext uri="{BB962C8B-B14F-4D97-AF65-F5344CB8AC3E}">
        <p14:creationId xmlns:p14="http://schemas.microsoft.com/office/powerpoint/2010/main" val="2490013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Intro Slides">
  <a:themeElements>
    <a:clrScheme name="Main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in Slid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ain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tro Slides">
  <a:themeElements>
    <a:clrScheme name="Main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in Slid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ain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tent Slides">
  <a:themeElements>
    <a:clrScheme name="Main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in Slid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ain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1773</TotalTime>
  <Words>2771</Words>
  <Application>Microsoft Office PowerPoint</Application>
  <PresentationFormat>On-screen Show (4:3)</PresentationFormat>
  <Paragraphs>438</Paragraphs>
  <Slides>36</Slides>
  <Notes>36</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Summer</vt:lpstr>
      <vt:lpstr>Intro Slides</vt:lpstr>
      <vt:lpstr>1_Intro Slides</vt:lpstr>
      <vt:lpstr>Content Slides</vt:lpstr>
      <vt:lpstr>8 Steps for an Effective Storyboard </vt:lpstr>
      <vt:lpstr>Introduction</vt:lpstr>
      <vt:lpstr>E-learning storyboard Key points</vt:lpstr>
      <vt:lpstr>E-learning storyboard Key points</vt:lpstr>
      <vt:lpstr>E-learning storyboard Key points</vt:lpstr>
      <vt:lpstr>E-learning storyboard Key points</vt:lpstr>
      <vt:lpstr>Benefits</vt:lpstr>
      <vt:lpstr>STEP 1  Understand the Course Goal</vt:lpstr>
      <vt:lpstr>STEP 2  Gather and Map Content</vt:lpstr>
      <vt:lpstr>STEP 2  Gather and Map Content</vt:lpstr>
      <vt:lpstr>STEP 2  Gather and Map Content</vt:lpstr>
      <vt:lpstr>STEP 2  Gather and Map Content</vt:lpstr>
      <vt:lpstr>STEP 3  Define Learning Objectives</vt:lpstr>
      <vt:lpstr>STEP 4  Create Assessment Criteria</vt:lpstr>
      <vt:lpstr>STEP 4  Create Assessment Criteria</vt:lpstr>
      <vt:lpstr>STEP 5  Pick a Design Model/Method</vt:lpstr>
      <vt:lpstr>STEP 6  Choose Design Elements</vt:lpstr>
      <vt:lpstr>STEP 6  Choose Design Elements</vt:lpstr>
      <vt:lpstr>STEP 7  Select an Authoring Tool</vt:lpstr>
      <vt:lpstr>STEP 8  Use a Storyboard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an awesome experience while you build your e-learning storyboards!    Contact information: cmrmediamama@gmail.com www.linkedin.com/in/cmrmediadesign www.cmrmediadesign.com </vt:lpstr>
    </vt:vector>
  </TitlesOfParts>
  <Company>TeamHealth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Steps for Effective Storyboard Presentation</dc:title>
  <dc:creator>MediaDesign</dc:creator>
  <cp:lastModifiedBy>MediaDesign</cp:lastModifiedBy>
  <cp:revision>103</cp:revision>
  <dcterms:created xsi:type="dcterms:W3CDTF">2014-07-26T19:01:37Z</dcterms:created>
  <dcterms:modified xsi:type="dcterms:W3CDTF">2014-08-12T15:13:52Z</dcterms:modified>
</cp:coreProperties>
</file>